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4"/>
  </p:sldMasterIdLst>
  <p:notesMasterIdLst>
    <p:notesMasterId r:id="rId73"/>
  </p:notesMasterIdLst>
  <p:sldIdLst>
    <p:sldId id="305" r:id="rId5"/>
    <p:sldId id="384" r:id="rId6"/>
    <p:sldId id="385" r:id="rId7"/>
    <p:sldId id="312" r:id="rId8"/>
    <p:sldId id="313" r:id="rId9"/>
    <p:sldId id="372" r:id="rId10"/>
    <p:sldId id="387" r:id="rId11"/>
    <p:sldId id="345" r:id="rId12"/>
    <p:sldId id="314" r:id="rId13"/>
    <p:sldId id="315" r:id="rId14"/>
    <p:sldId id="316" r:id="rId15"/>
    <p:sldId id="317" r:id="rId16"/>
    <p:sldId id="318" r:id="rId17"/>
    <p:sldId id="319" r:id="rId18"/>
    <p:sldId id="320" r:id="rId19"/>
    <p:sldId id="321" r:id="rId20"/>
    <p:sldId id="325" r:id="rId21"/>
    <p:sldId id="326" r:id="rId22"/>
    <p:sldId id="327" r:id="rId23"/>
    <p:sldId id="381" r:id="rId24"/>
    <p:sldId id="329" r:id="rId25"/>
    <p:sldId id="388" r:id="rId26"/>
    <p:sldId id="324" r:id="rId27"/>
    <p:sldId id="322" r:id="rId28"/>
    <p:sldId id="323" r:id="rId29"/>
    <p:sldId id="346" r:id="rId30"/>
    <p:sldId id="330" r:id="rId31"/>
    <p:sldId id="331" r:id="rId32"/>
    <p:sldId id="347" r:id="rId33"/>
    <p:sldId id="332" r:id="rId34"/>
    <p:sldId id="333" r:id="rId35"/>
    <p:sldId id="335" r:id="rId36"/>
    <p:sldId id="341" r:id="rId37"/>
    <p:sldId id="342" r:id="rId38"/>
    <p:sldId id="343" r:id="rId39"/>
    <p:sldId id="389" r:id="rId40"/>
    <p:sldId id="354" r:id="rId41"/>
    <p:sldId id="355" r:id="rId42"/>
    <p:sldId id="382" r:id="rId43"/>
    <p:sldId id="360" r:id="rId44"/>
    <p:sldId id="361" r:id="rId45"/>
    <p:sldId id="383" r:id="rId46"/>
    <p:sldId id="363" r:id="rId47"/>
    <p:sldId id="364" r:id="rId48"/>
    <p:sldId id="365" r:id="rId49"/>
    <p:sldId id="390" r:id="rId50"/>
    <p:sldId id="369" r:id="rId51"/>
    <p:sldId id="370" r:id="rId52"/>
    <p:sldId id="373" r:id="rId53"/>
    <p:sldId id="391" r:id="rId54"/>
    <p:sldId id="374" r:id="rId55"/>
    <p:sldId id="392" r:id="rId56"/>
    <p:sldId id="348" r:id="rId57"/>
    <p:sldId id="393" r:id="rId58"/>
    <p:sldId id="377" r:id="rId59"/>
    <p:sldId id="378" r:id="rId60"/>
    <p:sldId id="380" r:id="rId61"/>
    <p:sldId id="394" r:id="rId62"/>
    <p:sldId id="375" r:id="rId63"/>
    <p:sldId id="350" r:id="rId64"/>
    <p:sldId id="371" r:id="rId65"/>
    <p:sldId id="351" r:id="rId66"/>
    <p:sldId id="352" r:id="rId67"/>
    <p:sldId id="337" r:id="rId68"/>
    <p:sldId id="338" r:id="rId69"/>
    <p:sldId id="339" r:id="rId70"/>
    <p:sldId id="340" r:id="rId71"/>
    <p:sldId id="379"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003"/>
    <a:srgbClr val="97C4F1"/>
    <a:srgbClr val="B4D892"/>
    <a:srgbClr val="D22C2B"/>
    <a:srgbClr val="EEC8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67006E-8E2F-4233-9947-45BEBDC9BBB2}" v="117" dt="2020-12-30T02:04:12.5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61" autoAdjust="0"/>
    <p:restoredTop sz="76978" autoAdjust="0"/>
  </p:normalViewPr>
  <p:slideViewPr>
    <p:cSldViewPr snapToGrid="0">
      <p:cViewPr>
        <p:scale>
          <a:sx n="80" d="100"/>
          <a:sy n="80" d="100"/>
        </p:scale>
        <p:origin x="2736" y="1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ya Pilin" userId="e6bcc23ac2012a68" providerId="LiveId" clId="{1167006E-8E2F-4233-9947-45BEBDC9BBB2}"/>
    <pc:docChg chg="undo custSel mod addSld delSld modSld sldOrd">
      <pc:chgData name="Maya Pilin" userId="e6bcc23ac2012a68" providerId="LiveId" clId="{1167006E-8E2F-4233-9947-45BEBDC9BBB2}" dt="2021-01-05T19:07:33.694" v="4746" actId="1076"/>
      <pc:docMkLst>
        <pc:docMk/>
      </pc:docMkLst>
      <pc:sldChg chg="modSp">
        <pc:chgData name="Maya Pilin" userId="e6bcc23ac2012a68" providerId="LiveId" clId="{1167006E-8E2F-4233-9947-45BEBDC9BBB2}" dt="2021-01-05T00:35:25.155" v="4600" actId="403"/>
        <pc:sldMkLst>
          <pc:docMk/>
          <pc:sldMk cId="1946576508" sldId="305"/>
        </pc:sldMkLst>
        <pc:spChg chg="mod">
          <ac:chgData name="Maya Pilin" userId="e6bcc23ac2012a68" providerId="LiveId" clId="{1167006E-8E2F-4233-9947-45BEBDC9BBB2}" dt="2021-01-05T00:35:16.985" v="4595" actId="1076"/>
          <ac:spMkLst>
            <pc:docMk/>
            <pc:sldMk cId="1946576508" sldId="305"/>
            <ac:spMk id="2" creationId="{0D1F047C-C727-42A7-85C5-68C5AA1B1A93}"/>
          </ac:spMkLst>
        </pc:spChg>
        <pc:spChg chg="mod">
          <ac:chgData name="Maya Pilin" userId="e6bcc23ac2012a68" providerId="LiveId" clId="{1167006E-8E2F-4233-9947-45BEBDC9BBB2}" dt="2021-01-05T00:35:25.155" v="4600" actId="403"/>
          <ac:spMkLst>
            <pc:docMk/>
            <pc:sldMk cId="1946576508" sldId="305"/>
            <ac:spMk id="3" creationId="{DB93FB3F-A8D4-46D3-A1C6-C79C64563729}"/>
          </ac:spMkLst>
        </pc:spChg>
      </pc:sldChg>
      <pc:sldChg chg="modSp">
        <pc:chgData name="Maya Pilin" userId="e6bcc23ac2012a68" providerId="LiveId" clId="{1167006E-8E2F-4233-9947-45BEBDC9BBB2}" dt="2021-01-05T15:53:25.384" v="4714" actId="20577"/>
        <pc:sldMkLst>
          <pc:docMk/>
          <pc:sldMk cId="3622512358" sldId="313"/>
        </pc:sldMkLst>
        <pc:spChg chg="mod">
          <ac:chgData name="Maya Pilin" userId="e6bcc23ac2012a68" providerId="LiveId" clId="{1167006E-8E2F-4233-9947-45BEBDC9BBB2}" dt="2021-01-05T15:53:25.384" v="4714" actId="20577"/>
          <ac:spMkLst>
            <pc:docMk/>
            <pc:sldMk cId="3622512358" sldId="313"/>
            <ac:spMk id="3" creationId="{7EE831C7-0CD6-451C-8DAC-A4444C43A3CB}"/>
          </ac:spMkLst>
        </pc:spChg>
      </pc:sldChg>
      <pc:sldChg chg="modSp">
        <pc:chgData name="Maya Pilin" userId="e6bcc23ac2012a68" providerId="LiveId" clId="{1167006E-8E2F-4233-9947-45BEBDC9BBB2}" dt="2021-01-05T17:31:52" v="4715" actId="313"/>
        <pc:sldMkLst>
          <pc:docMk/>
          <pc:sldMk cId="4036098915" sldId="331"/>
        </pc:sldMkLst>
        <pc:spChg chg="mod">
          <ac:chgData name="Maya Pilin" userId="e6bcc23ac2012a68" providerId="LiveId" clId="{1167006E-8E2F-4233-9947-45BEBDC9BBB2}" dt="2021-01-05T17:31:52" v="4715" actId="313"/>
          <ac:spMkLst>
            <pc:docMk/>
            <pc:sldMk cId="4036098915" sldId="331"/>
            <ac:spMk id="7" creationId="{D24D6FCF-620D-47F9-8A71-F97BE49AD941}"/>
          </ac:spMkLst>
        </pc:spChg>
      </pc:sldChg>
      <pc:sldChg chg="modSp">
        <pc:chgData name="Maya Pilin" userId="e6bcc23ac2012a68" providerId="LiveId" clId="{1167006E-8E2F-4233-9947-45BEBDC9BBB2}" dt="2020-12-29T21:30:14.543" v="2938" actId="14100"/>
        <pc:sldMkLst>
          <pc:docMk/>
          <pc:sldMk cId="3571172969" sldId="337"/>
        </pc:sldMkLst>
        <pc:picChg chg="mod">
          <ac:chgData name="Maya Pilin" userId="e6bcc23ac2012a68" providerId="LiveId" clId="{1167006E-8E2F-4233-9947-45BEBDC9BBB2}" dt="2020-12-29T21:30:14.543" v="2938" actId="14100"/>
          <ac:picMkLst>
            <pc:docMk/>
            <pc:sldMk cId="3571172969" sldId="337"/>
            <ac:picMk id="6" creationId="{82155682-2440-45A3-86CC-ABE7B7B62411}"/>
          </ac:picMkLst>
        </pc:picChg>
      </pc:sldChg>
      <pc:sldChg chg="modSp">
        <pc:chgData name="Maya Pilin" userId="e6bcc23ac2012a68" providerId="LiveId" clId="{1167006E-8E2F-4233-9947-45BEBDC9BBB2}" dt="2020-12-29T21:29:57.554" v="2935" actId="1076"/>
        <pc:sldMkLst>
          <pc:docMk/>
          <pc:sldMk cId="1858835807" sldId="339"/>
        </pc:sldMkLst>
        <pc:picChg chg="mod">
          <ac:chgData name="Maya Pilin" userId="e6bcc23ac2012a68" providerId="LiveId" clId="{1167006E-8E2F-4233-9947-45BEBDC9BBB2}" dt="2020-12-29T21:29:57.554" v="2935" actId="1076"/>
          <ac:picMkLst>
            <pc:docMk/>
            <pc:sldMk cId="1858835807" sldId="339"/>
            <ac:picMk id="6" creationId="{82155682-2440-45A3-86CC-ABE7B7B62411}"/>
          </ac:picMkLst>
        </pc:picChg>
      </pc:sldChg>
      <pc:sldChg chg="modSp">
        <pc:chgData name="Maya Pilin" userId="e6bcc23ac2012a68" providerId="LiveId" clId="{1167006E-8E2F-4233-9947-45BEBDC9BBB2}" dt="2020-12-29T22:10:30.784" v="4260" actId="14100"/>
        <pc:sldMkLst>
          <pc:docMk/>
          <pc:sldMk cId="1005296212" sldId="340"/>
        </pc:sldMkLst>
        <pc:picChg chg="mod">
          <ac:chgData name="Maya Pilin" userId="e6bcc23ac2012a68" providerId="LiveId" clId="{1167006E-8E2F-4233-9947-45BEBDC9BBB2}" dt="2020-12-29T22:10:30.784" v="4260" actId="14100"/>
          <ac:picMkLst>
            <pc:docMk/>
            <pc:sldMk cId="1005296212" sldId="340"/>
            <ac:picMk id="6" creationId="{82155682-2440-45A3-86CC-ABE7B7B62411}"/>
          </ac:picMkLst>
        </pc:picChg>
      </pc:sldChg>
      <pc:sldChg chg="modSp modNotesTx">
        <pc:chgData name="Maya Pilin" userId="e6bcc23ac2012a68" providerId="LiveId" clId="{1167006E-8E2F-4233-9947-45BEBDC9BBB2}" dt="2021-01-05T18:15:57.093" v="4722" actId="20577"/>
        <pc:sldMkLst>
          <pc:docMk/>
          <pc:sldMk cId="3631902402" sldId="341"/>
        </pc:sldMkLst>
        <pc:picChg chg="mod">
          <ac:chgData name="Maya Pilin" userId="e6bcc23ac2012a68" providerId="LiveId" clId="{1167006E-8E2F-4233-9947-45BEBDC9BBB2}" dt="2021-01-05T18:07:37.662" v="4717" actId="1076"/>
          <ac:picMkLst>
            <pc:docMk/>
            <pc:sldMk cId="3631902402" sldId="341"/>
            <ac:picMk id="6" creationId="{182260FC-A552-4759-BCD9-D342C6B56F73}"/>
          </ac:picMkLst>
        </pc:picChg>
      </pc:sldChg>
      <pc:sldChg chg="modNotesTx">
        <pc:chgData name="Maya Pilin" userId="e6bcc23ac2012a68" providerId="LiveId" clId="{1167006E-8E2F-4233-9947-45BEBDC9BBB2}" dt="2020-12-29T20:50:30.914" v="509" actId="20577"/>
        <pc:sldMkLst>
          <pc:docMk/>
          <pc:sldMk cId="3130300325" sldId="343"/>
        </pc:sldMkLst>
      </pc:sldChg>
      <pc:sldChg chg="modSp">
        <pc:chgData name="Maya Pilin" userId="e6bcc23ac2012a68" providerId="LiveId" clId="{1167006E-8E2F-4233-9947-45BEBDC9BBB2}" dt="2021-01-05T15:52:06.144" v="4619" actId="20577"/>
        <pc:sldMkLst>
          <pc:docMk/>
          <pc:sldMk cId="3263371711" sldId="345"/>
        </pc:sldMkLst>
        <pc:spChg chg="mod">
          <ac:chgData name="Maya Pilin" userId="e6bcc23ac2012a68" providerId="LiveId" clId="{1167006E-8E2F-4233-9947-45BEBDC9BBB2}" dt="2021-01-05T15:52:06.144" v="4619" actId="20577"/>
          <ac:spMkLst>
            <pc:docMk/>
            <pc:sldMk cId="3263371711" sldId="345"/>
            <ac:spMk id="2" creationId="{30C2A206-2F20-4C4C-B09D-1D26A2B366A1}"/>
          </ac:spMkLst>
        </pc:spChg>
      </pc:sldChg>
      <pc:sldChg chg="modSp">
        <pc:chgData name="Maya Pilin" userId="e6bcc23ac2012a68" providerId="LiveId" clId="{1167006E-8E2F-4233-9947-45BEBDC9BBB2}" dt="2021-01-05T15:52:12.440" v="4626" actId="20577"/>
        <pc:sldMkLst>
          <pc:docMk/>
          <pc:sldMk cId="3670697392" sldId="346"/>
        </pc:sldMkLst>
        <pc:spChg chg="mod">
          <ac:chgData name="Maya Pilin" userId="e6bcc23ac2012a68" providerId="LiveId" clId="{1167006E-8E2F-4233-9947-45BEBDC9BBB2}" dt="2021-01-05T15:52:12.440" v="4626" actId="20577"/>
          <ac:spMkLst>
            <pc:docMk/>
            <pc:sldMk cId="3670697392" sldId="346"/>
            <ac:spMk id="2" creationId="{30C2A206-2F20-4C4C-B09D-1D26A2B366A1}"/>
          </ac:spMkLst>
        </pc:spChg>
      </pc:sldChg>
      <pc:sldChg chg="modSp">
        <pc:chgData name="Maya Pilin" userId="e6bcc23ac2012a68" providerId="LiveId" clId="{1167006E-8E2F-4233-9947-45BEBDC9BBB2}" dt="2021-01-05T15:52:22.795" v="4633" actId="20577"/>
        <pc:sldMkLst>
          <pc:docMk/>
          <pc:sldMk cId="2422248427" sldId="347"/>
        </pc:sldMkLst>
        <pc:spChg chg="mod">
          <ac:chgData name="Maya Pilin" userId="e6bcc23ac2012a68" providerId="LiveId" clId="{1167006E-8E2F-4233-9947-45BEBDC9BBB2}" dt="2021-01-05T15:52:22.795" v="4633" actId="20577"/>
          <ac:spMkLst>
            <pc:docMk/>
            <pc:sldMk cId="2422248427" sldId="347"/>
            <ac:spMk id="2" creationId="{30C2A206-2F20-4C4C-B09D-1D26A2B366A1}"/>
          </ac:spMkLst>
        </pc:spChg>
      </pc:sldChg>
      <pc:sldChg chg="modSp">
        <pc:chgData name="Maya Pilin" userId="e6bcc23ac2012a68" providerId="LiveId" clId="{1167006E-8E2F-4233-9947-45BEBDC9BBB2}" dt="2021-01-05T15:52:50.650" v="4661" actId="20577"/>
        <pc:sldMkLst>
          <pc:docMk/>
          <pc:sldMk cId="2083429398" sldId="348"/>
        </pc:sldMkLst>
        <pc:spChg chg="mod">
          <ac:chgData name="Maya Pilin" userId="e6bcc23ac2012a68" providerId="LiveId" clId="{1167006E-8E2F-4233-9947-45BEBDC9BBB2}" dt="2021-01-05T15:52:50.650" v="4661" actId="20577"/>
          <ac:spMkLst>
            <pc:docMk/>
            <pc:sldMk cId="2083429398" sldId="348"/>
            <ac:spMk id="2" creationId="{30C2A206-2F20-4C4C-B09D-1D26A2B366A1}"/>
          </ac:spMkLst>
        </pc:spChg>
      </pc:sldChg>
      <pc:sldChg chg="modSp">
        <pc:chgData name="Maya Pilin" userId="e6bcc23ac2012a68" providerId="LiveId" clId="{1167006E-8E2F-4233-9947-45BEBDC9BBB2}" dt="2021-01-05T00:34:33.094" v="4590" actId="27636"/>
        <pc:sldMkLst>
          <pc:docMk/>
          <pc:sldMk cId="3420840211" sldId="352"/>
        </pc:sldMkLst>
        <pc:spChg chg="mod">
          <ac:chgData name="Maya Pilin" userId="e6bcc23ac2012a68" providerId="LiveId" clId="{1167006E-8E2F-4233-9947-45BEBDC9BBB2}" dt="2021-01-05T00:34:33.094" v="4590" actId="27636"/>
          <ac:spMkLst>
            <pc:docMk/>
            <pc:sldMk cId="3420840211" sldId="352"/>
            <ac:spMk id="4" creationId="{2A7D9443-15EE-4483-A691-A3A1360E1E54}"/>
          </ac:spMkLst>
        </pc:spChg>
      </pc:sldChg>
      <pc:sldChg chg="add del ord">
        <pc:chgData name="Maya Pilin" userId="e6bcc23ac2012a68" providerId="LiveId" clId="{1167006E-8E2F-4233-9947-45BEBDC9BBB2}" dt="2020-12-29T20:51:45.301" v="514" actId="2696"/>
        <pc:sldMkLst>
          <pc:docMk/>
          <pc:sldMk cId="676636110" sldId="353"/>
        </pc:sldMkLst>
      </pc:sldChg>
      <pc:sldChg chg="modSp add ord">
        <pc:chgData name="Maya Pilin" userId="e6bcc23ac2012a68" providerId="LiveId" clId="{1167006E-8E2F-4233-9947-45BEBDC9BBB2}" dt="2021-01-05T15:52:39.021" v="4650" actId="20577"/>
        <pc:sldMkLst>
          <pc:docMk/>
          <pc:sldMk cId="1302992940" sldId="354"/>
        </pc:sldMkLst>
        <pc:spChg chg="mod">
          <ac:chgData name="Maya Pilin" userId="e6bcc23ac2012a68" providerId="LiveId" clId="{1167006E-8E2F-4233-9947-45BEBDC9BBB2}" dt="2021-01-05T15:52:39.021" v="4650" actId="20577"/>
          <ac:spMkLst>
            <pc:docMk/>
            <pc:sldMk cId="1302992940" sldId="354"/>
            <ac:spMk id="2" creationId="{30C2A206-2F20-4C4C-B09D-1D26A2B366A1}"/>
          </ac:spMkLst>
        </pc:spChg>
      </pc:sldChg>
      <pc:sldChg chg="addSp delSp modSp add mod setBg modNotesTx">
        <pc:chgData name="Maya Pilin" userId="e6bcc23ac2012a68" providerId="LiveId" clId="{1167006E-8E2F-4233-9947-45BEBDC9BBB2}" dt="2020-12-29T20:54:23.332" v="803" actId="27636"/>
        <pc:sldMkLst>
          <pc:docMk/>
          <pc:sldMk cId="4161703342" sldId="355"/>
        </pc:sldMkLst>
        <pc:spChg chg="mod">
          <ac:chgData name="Maya Pilin" userId="e6bcc23ac2012a68" providerId="LiveId" clId="{1167006E-8E2F-4233-9947-45BEBDC9BBB2}" dt="2020-12-29T20:54:23.332" v="803" actId="27636"/>
          <ac:spMkLst>
            <pc:docMk/>
            <pc:sldMk cId="4161703342" sldId="355"/>
            <ac:spMk id="2" creationId="{202A410B-7C16-4941-BB52-F6E4CE7F99FC}"/>
          </ac:spMkLst>
        </pc:spChg>
        <pc:spChg chg="mod">
          <ac:chgData name="Maya Pilin" userId="e6bcc23ac2012a68" providerId="LiveId" clId="{1167006E-8E2F-4233-9947-45BEBDC9BBB2}" dt="2020-12-29T20:54:16.514" v="799" actId="27636"/>
          <ac:spMkLst>
            <pc:docMk/>
            <pc:sldMk cId="4161703342" sldId="355"/>
            <ac:spMk id="4" creationId="{0BA5D3FB-288A-461B-A217-E5C2F2A82CBD}"/>
          </ac:spMkLst>
        </pc:spChg>
        <pc:spChg chg="add del mod">
          <ac:chgData name="Maya Pilin" userId="e6bcc23ac2012a68" providerId="LiveId" clId="{1167006E-8E2F-4233-9947-45BEBDC9BBB2}" dt="2020-12-29T20:53:53.170" v="793"/>
          <ac:spMkLst>
            <pc:docMk/>
            <pc:sldMk cId="4161703342" sldId="355"/>
            <ac:spMk id="5" creationId="{3FF01D40-37D5-467F-86F6-A9980071C2F7}"/>
          </ac:spMkLst>
        </pc:spChg>
        <pc:spChg chg="add">
          <ac:chgData name="Maya Pilin" userId="e6bcc23ac2012a68" providerId="LiveId" clId="{1167006E-8E2F-4233-9947-45BEBDC9BBB2}" dt="2020-12-29T20:54:01.813" v="794" actId="26606"/>
          <ac:spMkLst>
            <pc:docMk/>
            <pc:sldMk cId="4161703342" sldId="355"/>
            <ac:spMk id="71" creationId="{37D54B6C-87D0-4C03-8335-3955179D2B5B}"/>
          </ac:spMkLst>
        </pc:spChg>
        <pc:picChg chg="del">
          <ac:chgData name="Maya Pilin" userId="e6bcc23ac2012a68" providerId="LiveId" clId="{1167006E-8E2F-4233-9947-45BEBDC9BBB2}" dt="2020-12-29T20:53:29.457" v="792" actId="478"/>
          <ac:picMkLst>
            <pc:docMk/>
            <pc:sldMk cId="4161703342" sldId="355"/>
            <ac:picMk id="6" creationId="{182260FC-A552-4759-BCD9-D342C6B56F73}"/>
          </ac:picMkLst>
        </pc:picChg>
        <pc:picChg chg="add mod ord">
          <ac:chgData name="Maya Pilin" userId="e6bcc23ac2012a68" providerId="LiveId" clId="{1167006E-8E2F-4233-9947-45BEBDC9BBB2}" dt="2020-12-29T20:54:01.813" v="794" actId="26606"/>
          <ac:picMkLst>
            <pc:docMk/>
            <pc:sldMk cId="4161703342" sldId="355"/>
            <ac:picMk id="1026" creationId="{BA339703-766F-4612-A2EE-E77075CD9F60}"/>
          </ac:picMkLst>
        </pc:picChg>
      </pc:sldChg>
      <pc:sldChg chg="delSp add del">
        <pc:chgData name="Maya Pilin" userId="e6bcc23ac2012a68" providerId="LiveId" clId="{1167006E-8E2F-4233-9947-45BEBDC9BBB2}" dt="2020-12-29T20:54:54.343" v="807" actId="2696"/>
        <pc:sldMkLst>
          <pc:docMk/>
          <pc:sldMk cId="3607441394" sldId="356"/>
        </pc:sldMkLst>
        <pc:picChg chg="del">
          <ac:chgData name="Maya Pilin" userId="e6bcc23ac2012a68" providerId="LiveId" clId="{1167006E-8E2F-4233-9947-45BEBDC9BBB2}" dt="2020-12-29T20:54:48.079" v="805" actId="478"/>
          <ac:picMkLst>
            <pc:docMk/>
            <pc:sldMk cId="3607441394" sldId="356"/>
            <ac:picMk id="8" creationId="{633F4F74-06D4-48A2-97E4-70E6EC4A2E84}"/>
          </ac:picMkLst>
        </pc:picChg>
      </pc:sldChg>
      <pc:sldChg chg="add del">
        <pc:chgData name="Maya Pilin" userId="e6bcc23ac2012a68" providerId="LiveId" clId="{1167006E-8E2F-4233-9947-45BEBDC9BBB2}" dt="2020-12-29T21:00:34.288" v="1348" actId="2696"/>
        <pc:sldMkLst>
          <pc:docMk/>
          <pc:sldMk cId="121512643" sldId="357"/>
        </pc:sldMkLst>
      </pc:sldChg>
      <pc:sldChg chg="modSp add">
        <pc:chgData name="Maya Pilin" userId="e6bcc23ac2012a68" providerId="LiveId" clId="{1167006E-8E2F-4233-9947-45BEBDC9BBB2}" dt="2021-01-05T18:35:03.392" v="4725" actId="14100"/>
        <pc:sldMkLst>
          <pc:docMk/>
          <pc:sldMk cId="3621347726" sldId="358"/>
        </pc:sldMkLst>
        <pc:spChg chg="mod">
          <ac:chgData name="Maya Pilin" userId="e6bcc23ac2012a68" providerId="LiveId" clId="{1167006E-8E2F-4233-9947-45BEBDC9BBB2}" dt="2020-12-29T21:00:44.105" v="1364" actId="20577"/>
          <ac:spMkLst>
            <pc:docMk/>
            <pc:sldMk cId="3621347726" sldId="358"/>
            <ac:spMk id="2" creationId="{4CD41E14-97B6-4127-909C-B71D7E90AB3E}"/>
          </ac:spMkLst>
        </pc:spChg>
        <pc:spChg chg="mod">
          <ac:chgData name="Maya Pilin" userId="e6bcc23ac2012a68" providerId="LiveId" clId="{1167006E-8E2F-4233-9947-45BEBDC9BBB2}" dt="2020-12-29T21:00:04.933" v="1342" actId="404"/>
          <ac:spMkLst>
            <pc:docMk/>
            <pc:sldMk cId="3621347726" sldId="358"/>
            <ac:spMk id="3" creationId="{8C0108AB-FCE8-41AE-B2AB-82617215B8F4}"/>
          </ac:spMkLst>
        </pc:spChg>
        <pc:spChg chg="mod">
          <ac:chgData name="Maya Pilin" userId="e6bcc23ac2012a68" providerId="LiveId" clId="{1167006E-8E2F-4233-9947-45BEBDC9BBB2}" dt="2020-12-29T21:00:24.281" v="1346" actId="14100"/>
          <ac:spMkLst>
            <pc:docMk/>
            <pc:sldMk cId="3621347726" sldId="358"/>
            <ac:spMk id="4" creationId="{4E5C24ED-CAFE-4D84-8D4A-C1F62A2FBC30}"/>
          </ac:spMkLst>
        </pc:spChg>
        <pc:spChg chg="mod">
          <ac:chgData name="Maya Pilin" userId="e6bcc23ac2012a68" providerId="LiveId" clId="{1167006E-8E2F-4233-9947-45BEBDC9BBB2}" dt="2021-01-05T18:34:59.383" v="4724" actId="1076"/>
          <ac:spMkLst>
            <pc:docMk/>
            <pc:sldMk cId="3621347726" sldId="358"/>
            <ac:spMk id="5" creationId="{AB29380A-CA42-4474-A72F-1E4EE024A39F}"/>
          </ac:spMkLst>
        </pc:spChg>
        <pc:spChg chg="mod">
          <ac:chgData name="Maya Pilin" userId="e6bcc23ac2012a68" providerId="LiveId" clId="{1167006E-8E2F-4233-9947-45BEBDC9BBB2}" dt="2021-01-05T18:35:03.392" v="4725" actId="14100"/>
          <ac:spMkLst>
            <pc:docMk/>
            <pc:sldMk cId="3621347726" sldId="358"/>
            <ac:spMk id="6" creationId="{75530A28-EE2C-46D8-B831-D35D4A7E7318}"/>
          </ac:spMkLst>
        </pc:spChg>
      </pc:sldChg>
      <pc:sldChg chg="add del">
        <pc:chgData name="Maya Pilin" userId="e6bcc23ac2012a68" providerId="LiveId" clId="{1167006E-8E2F-4233-9947-45BEBDC9BBB2}" dt="2020-12-29T21:01:02.390" v="1367" actId="2696"/>
        <pc:sldMkLst>
          <pc:docMk/>
          <pc:sldMk cId="689156397" sldId="359"/>
        </pc:sldMkLst>
      </pc:sldChg>
      <pc:sldChg chg="addSp delSp modSp add mod setBg">
        <pc:chgData name="Maya Pilin" userId="e6bcc23ac2012a68" providerId="LiveId" clId="{1167006E-8E2F-4233-9947-45BEBDC9BBB2}" dt="2020-12-29T21:25:29.651" v="2701" actId="20577"/>
        <pc:sldMkLst>
          <pc:docMk/>
          <pc:sldMk cId="2668985880" sldId="360"/>
        </pc:sldMkLst>
        <pc:spChg chg="mod">
          <ac:chgData name="Maya Pilin" userId="e6bcc23ac2012a68" providerId="LiveId" clId="{1167006E-8E2F-4233-9947-45BEBDC9BBB2}" dt="2020-12-29T21:25:29.651" v="2701" actId="20577"/>
          <ac:spMkLst>
            <pc:docMk/>
            <pc:sldMk cId="2668985880" sldId="360"/>
            <ac:spMk id="2" creationId="{9DCA960A-1037-46CA-833C-3C5330399503}"/>
          </ac:spMkLst>
        </pc:spChg>
        <pc:spChg chg="mod ord">
          <ac:chgData name="Maya Pilin" userId="e6bcc23ac2012a68" providerId="LiveId" clId="{1167006E-8E2F-4233-9947-45BEBDC9BBB2}" dt="2020-12-29T21:05:55.961" v="1458" actId="27636"/>
          <ac:spMkLst>
            <pc:docMk/>
            <pc:sldMk cId="2668985880" sldId="360"/>
            <ac:spMk id="3" creationId="{8FEAA8CD-491D-46ED-A32A-580D74212288}"/>
          </ac:spMkLst>
        </pc:spChg>
        <pc:spChg chg="add del mod">
          <ac:chgData name="Maya Pilin" userId="e6bcc23ac2012a68" providerId="LiveId" clId="{1167006E-8E2F-4233-9947-45BEBDC9BBB2}" dt="2020-12-29T21:04:14.599" v="1429" actId="478"/>
          <ac:spMkLst>
            <pc:docMk/>
            <pc:sldMk cId="2668985880" sldId="360"/>
            <ac:spMk id="4" creationId="{C3A0F8B8-394C-416A-880F-9074FD4333DB}"/>
          </ac:spMkLst>
        </pc:spChg>
        <pc:spChg chg="add del">
          <ac:chgData name="Maya Pilin" userId="e6bcc23ac2012a68" providerId="LiveId" clId="{1167006E-8E2F-4233-9947-45BEBDC9BBB2}" dt="2020-12-29T21:04:35.352" v="1433" actId="26606"/>
          <ac:spMkLst>
            <pc:docMk/>
            <pc:sldMk cId="2668985880" sldId="360"/>
            <ac:spMk id="73" creationId="{A98FD4FC-479A-4C2B-84A5-CF81E055FBC0}"/>
          </ac:spMkLst>
        </pc:spChg>
        <pc:spChg chg="add del">
          <ac:chgData name="Maya Pilin" userId="e6bcc23ac2012a68" providerId="LiveId" clId="{1167006E-8E2F-4233-9947-45BEBDC9BBB2}" dt="2020-12-29T21:04:35.352" v="1433" actId="26606"/>
          <ac:spMkLst>
            <pc:docMk/>
            <pc:sldMk cId="2668985880" sldId="360"/>
            <ac:spMk id="75" creationId="{37D54B6C-87D0-4C03-8335-3955179D2B5B}"/>
          </ac:spMkLst>
        </pc:spChg>
        <pc:spChg chg="add del">
          <ac:chgData name="Maya Pilin" userId="e6bcc23ac2012a68" providerId="LiveId" clId="{1167006E-8E2F-4233-9947-45BEBDC9BBB2}" dt="2020-12-29T21:04:35.986" v="1435" actId="26606"/>
          <ac:spMkLst>
            <pc:docMk/>
            <pc:sldMk cId="2668985880" sldId="360"/>
            <ac:spMk id="2054" creationId="{95CB840F-8E41-4CA5-B79B-25CC80AD234A}"/>
          </ac:spMkLst>
        </pc:spChg>
        <pc:spChg chg="add del">
          <ac:chgData name="Maya Pilin" userId="e6bcc23ac2012a68" providerId="LiveId" clId="{1167006E-8E2F-4233-9947-45BEBDC9BBB2}" dt="2020-12-29T21:04:41.891" v="1437" actId="26606"/>
          <ac:spMkLst>
            <pc:docMk/>
            <pc:sldMk cId="2668985880" sldId="360"/>
            <ac:spMk id="2056" creationId="{95CB840F-8E41-4CA5-B79B-25CC80AD234A}"/>
          </ac:spMkLst>
        </pc:spChg>
        <pc:spChg chg="add del">
          <ac:chgData name="Maya Pilin" userId="e6bcc23ac2012a68" providerId="LiveId" clId="{1167006E-8E2F-4233-9947-45BEBDC9BBB2}" dt="2020-12-29T21:04:41.891" v="1437" actId="26606"/>
          <ac:spMkLst>
            <pc:docMk/>
            <pc:sldMk cId="2668985880" sldId="360"/>
            <ac:spMk id="2057" creationId="{BEF75C5D-2BA1-43DF-A7EA-02C7DEC122DF}"/>
          </ac:spMkLst>
        </pc:spChg>
        <pc:spChg chg="add">
          <ac:chgData name="Maya Pilin" userId="e6bcc23ac2012a68" providerId="LiveId" clId="{1167006E-8E2F-4233-9947-45BEBDC9BBB2}" dt="2020-12-29T21:04:42.029" v="1438" actId="26606"/>
          <ac:spMkLst>
            <pc:docMk/>
            <pc:sldMk cId="2668985880" sldId="360"/>
            <ac:spMk id="2059" creationId="{D7A9AA5A-F6B5-4D1A-9F8C-0B6D0D9280B2}"/>
          </ac:spMkLst>
        </pc:spChg>
        <pc:picChg chg="add mod">
          <ac:chgData name="Maya Pilin" userId="e6bcc23ac2012a68" providerId="LiveId" clId="{1167006E-8E2F-4233-9947-45BEBDC9BBB2}" dt="2020-12-29T21:05:40.133" v="1451" actId="14100"/>
          <ac:picMkLst>
            <pc:docMk/>
            <pc:sldMk cId="2668985880" sldId="360"/>
            <ac:picMk id="5" creationId="{8DE4EE40-0EB0-4DB4-A4B2-E88B0902C9CF}"/>
          </ac:picMkLst>
        </pc:picChg>
        <pc:picChg chg="add del mod">
          <ac:chgData name="Maya Pilin" userId="e6bcc23ac2012a68" providerId="LiveId" clId="{1167006E-8E2F-4233-9947-45BEBDC9BBB2}" dt="2020-12-29T21:04:14.599" v="1429" actId="478"/>
          <ac:picMkLst>
            <pc:docMk/>
            <pc:sldMk cId="2668985880" sldId="360"/>
            <ac:picMk id="2050" creationId="{53055E9B-BEDD-43A2-A8AE-E7C9FDD9A376}"/>
          </ac:picMkLst>
        </pc:picChg>
        <pc:picChg chg="add del mod">
          <ac:chgData name="Maya Pilin" userId="e6bcc23ac2012a68" providerId="LiveId" clId="{1167006E-8E2F-4233-9947-45BEBDC9BBB2}" dt="2020-12-29T21:05:32.099" v="1448" actId="478"/>
          <ac:picMkLst>
            <pc:docMk/>
            <pc:sldMk cId="2668985880" sldId="360"/>
            <ac:picMk id="2052" creationId="{F37A3765-355B-4205-AB3E-6F40D7DBE81A}"/>
          </ac:picMkLst>
        </pc:picChg>
        <pc:picChg chg="add">
          <ac:chgData name="Maya Pilin" userId="e6bcc23ac2012a68" providerId="LiveId" clId="{1167006E-8E2F-4233-9947-45BEBDC9BBB2}" dt="2020-12-29T21:04:42.029" v="1438" actId="26606"/>
          <ac:picMkLst>
            <pc:docMk/>
            <pc:sldMk cId="2668985880" sldId="360"/>
            <ac:picMk id="2060" creationId="{C115FFBB-C8EA-4BA2-A5DD-FE37795051B2}"/>
          </ac:picMkLst>
        </pc:picChg>
      </pc:sldChg>
      <pc:sldChg chg="addSp delSp modSp add setBg delDesignElem">
        <pc:chgData name="Maya Pilin" userId="e6bcc23ac2012a68" providerId="LiveId" clId="{1167006E-8E2F-4233-9947-45BEBDC9BBB2}" dt="2020-12-29T21:25:35.841" v="2715" actId="20577"/>
        <pc:sldMkLst>
          <pc:docMk/>
          <pc:sldMk cId="658348696" sldId="361"/>
        </pc:sldMkLst>
        <pc:spChg chg="mod">
          <ac:chgData name="Maya Pilin" userId="e6bcc23ac2012a68" providerId="LiveId" clId="{1167006E-8E2F-4233-9947-45BEBDC9BBB2}" dt="2020-12-29T21:25:35.841" v="2715" actId="20577"/>
          <ac:spMkLst>
            <pc:docMk/>
            <pc:sldMk cId="658348696" sldId="361"/>
            <ac:spMk id="2" creationId="{9DCA960A-1037-46CA-833C-3C5330399503}"/>
          </ac:spMkLst>
        </pc:spChg>
        <pc:spChg chg="mod">
          <ac:chgData name="Maya Pilin" userId="e6bcc23ac2012a68" providerId="LiveId" clId="{1167006E-8E2F-4233-9947-45BEBDC9BBB2}" dt="2020-12-29T21:07:08.088" v="1468" actId="1076"/>
          <ac:spMkLst>
            <pc:docMk/>
            <pc:sldMk cId="658348696" sldId="361"/>
            <ac:spMk id="3" creationId="{8FEAA8CD-491D-46ED-A32A-580D74212288}"/>
          </ac:spMkLst>
        </pc:spChg>
        <pc:spChg chg="del">
          <ac:chgData name="Maya Pilin" userId="e6bcc23ac2012a68" providerId="LiveId" clId="{1167006E-8E2F-4233-9947-45BEBDC9BBB2}" dt="2020-12-29T21:06:14.105" v="1460"/>
          <ac:spMkLst>
            <pc:docMk/>
            <pc:sldMk cId="658348696" sldId="361"/>
            <ac:spMk id="2059" creationId="{D7A9AA5A-F6B5-4D1A-9F8C-0B6D0D9280B2}"/>
          </ac:spMkLst>
        </pc:spChg>
        <pc:picChg chg="del">
          <ac:chgData name="Maya Pilin" userId="e6bcc23ac2012a68" providerId="LiveId" clId="{1167006E-8E2F-4233-9947-45BEBDC9BBB2}" dt="2020-12-29T21:06:55.023" v="1463" actId="478"/>
          <ac:picMkLst>
            <pc:docMk/>
            <pc:sldMk cId="658348696" sldId="361"/>
            <ac:picMk id="5" creationId="{8DE4EE40-0EB0-4DB4-A4B2-E88B0902C9CF}"/>
          </ac:picMkLst>
        </pc:picChg>
        <pc:picChg chg="del">
          <ac:chgData name="Maya Pilin" userId="e6bcc23ac2012a68" providerId="LiveId" clId="{1167006E-8E2F-4233-9947-45BEBDC9BBB2}" dt="2020-12-29T21:06:14.105" v="1460"/>
          <ac:picMkLst>
            <pc:docMk/>
            <pc:sldMk cId="658348696" sldId="361"/>
            <ac:picMk id="2060" creationId="{C115FFBB-C8EA-4BA2-A5DD-FE37795051B2}"/>
          </ac:picMkLst>
        </pc:picChg>
        <pc:picChg chg="add mod">
          <ac:chgData name="Maya Pilin" userId="e6bcc23ac2012a68" providerId="LiveId" clId="{1167006E-8E2F-4233-9947-45BEBDC9BBB2}" dt="2020-12-29T21:06:58.553" v="1465" actId="1076"/>
          <ac:picMkLst>
            <pc:docMk/>
            <pc:sldMk cId="658348696" sldId="361"/>
            <ac:picMk id="3074" creationId="{EC4759F5-E112-44C2-ACD4-12C241F85072}"/>
          </ac:picMkLst>
        </pc:picChg>
      </pc:sldChg>
      <pc:sldChg chg="modSp add">
        <pc:chgData name="Maya Pilin" userId="e6bcc23ac2012a68" providerId="LiveId" clId="{1167006E-8E2F-4233-9947-45BEBDC9BBB2}" dt="2021-01-05T18:39:10.513" v="4731" actId="20577"/>
        <pc:sldMkLst>
          <pc:docMk/>
          <pc:sldMk cId="1524689577" sldId="362"/>
        </pc:sldMkLst>
        <pc:spChg chg="mod">
          <ac:chgData name="Maya Pilin" userId="e6bcc23ac2012a68" providerId="LiveId" clId="{1167006E-8E2F-4233-9947-45BEBDC9BBB2}" dt="2020-12-29T21:07:31.881" v="1486" actId="20577"/>
          <ac:spMkLst>
            <pc:docMk/>
            <pc:sldMk cId="1524689577" sldId="362"/>
            <ac:spMk id="2" creationId="{F13974E5-51C7-4AC9-8C1A-616BBCB824AF}"/>
          </ac:spMkLst>
        </pc:spChg>
        <pc:spChg chg="mod">
          <ac:chgData name="Maya Pilin" userId="e6bcc23ac2012a68" providerId="LiveId" clId="{1167006E-8E2F-4233-9947-45BEBDC9BBB2}" dt="2020-12-29T21:12:19.460" v="2153" actId="113"/>
          <ac:spMkLst>
            <pc:docMk/>
            <pc:sldMk cId="1524689577" sldId="362"/>
            <ac:spMk id="3" creationId="{B1471B43-63F9-4D3F-B4B2-815FCED34884}"/>
          </ac:spMkLst>
        </pc:spChg>
        <pc:spChg chg="mod">
          <ac:chgData name="Maya Pilin" userId="e6bcc23ac2012a68" providerId="LiveId" clId="{1167006E-8E2F-4233-9947-45BEBDC9BBB2}" dt="2021-01-05T18:39:10.513" v="4731" actId="20577"/>
          <ac:spMkLst>
            <pc:docMk/>
            <pc:sldMk cId="1524689577" sldId="362"/>
            <ac:spMk id="4" creationId="{24B629C6-9F06-44A0-B279-13800A073227}"/>
          </ac:spMkLst>
        </pc:spChg>
        <pc:spChg chg="mod">
          <ac:chgData name="Maya Pilin" userId="e6bcc23ac2012a68" providerId="LiveId" clId="{1167006E-8E2F-4233-9947-45BEBDC9BBB2}" dt="2020-12-29T21:12:17.394" v="2152" actId="113"/>
          <ac:spMkLst>
            <pc:docMk/>
            <pc:sldMk cId="1524689577" sldId="362"/>
            <ac:spMk id="5" creationId="{77650C67-0EA0-4795-A3DA-BCA3D08830C8}"/>
          </ac:spMkLst>
        </pc:spChg>
        <pc:spChg chg="mod">
          <ac:chgData name="Maya Pilin" userId="e6bcc23ac2012a68" providerId="LiveId" clId="{1167006E-8E2F-4233-9947-45BEBDC9BBB2}" dt="2020-12-29T21:13:02.433" v="2163" actId="14100"/>
          <ac:spMkLst>
            <pc:docMk/>
            <pc:sldMk cId="1524689577" sldId="362"/>
            <ac:spMk id="6" creationId="{6ACDAE31-61E9-4A05-9CE2-656EE24FF94A}"/>
          </ac:spMkLst>
        </pc:spChg>
        <pc:spChg chg="mod">
          <ac:chgData name="Maya Pilin" userId="e6bcc23ac2012a68" providerId="LiveId" clId="{1167006E-8E2F-4233-9947-45BEBDC9BBB2}" dt="2020-12-29T21:12:15.684" v="2151" actId="113"/>
          <ac:spMkLst>
            <pc:docMk/>
            <pc:sldMk cId="1524689577" sldId="362"/>
            <ac:spMk id="7" creationId="{6DCBCD20-6831-48A7-B97D-788DBD27E476}"/>
          </ac:spMkLst>
        </pc:spChg>
        <pc:spChg chg="mod">
          <ac:chgData name="Maya Pilin" userId="e6bcc23ac2012a68" providerId="LiveId" clId="{1167006E-8E2F-4233-9947-45BEBDC9BBB2}" dt="2020-12-29T21:12:57.824" v="2162" actId="27636"/>
          <ac:spMkLst>
            <pc:docMk/>
            <pc:sldMk cId="1524689577" sldId="362"/>
            <ac:spMk id="8" creationId="{5AEE9004-93B0-4EEE-972F-8B25F7822791}"/>
          </ac:spMkLst>
        </pc:spChg>
      </pc:sldChg>
      <pc:sldChg chg="modSp add">
        <pc:chgData name="Maya Pilin" userId="e6bcc23ac2012a68" providerId="LiveId" clId="{1167006E-8E2F-4233-9947-45BEBDC9BBB2}" dt="2020-12-29T21:25:39.975" v="2721" actId="20577"/>
        <pc:sldMkLst>
          <pc:docMk/>
          <pc:sldMk cId="3976419868" sldId="363"/>
        </pc:sldMkLst>
        <pc:spChg chg="mod">
          <ac:chgData name="Maya Pilin" userId="e6bcc23ac2012a68" providerId="LiveId" clId="{1167006E-8E2F-4233-9947-45BEBDC9BBB2}" dt="2020-12-29T21:25:39.975" v="2721" actId="20577"/>
          <ac:spMkLst>
            <pc:docMk/>
            <pc:sldMk cId="3976419868" sldId="363"/>
            <ac:spMk id="2" creationId="{9DCA960A-1037-46CA-833C-3C5330399503}"/>
          </ac:spMkLst>
        </pc:spChg>
        <pc:spChg chg="mod">
          <ac:chgData name="Maya Pilin" userId="e6bcc23ac2012a68" providerId="LiveId" clId="{1167006E-8E2F-4233-9947-45BEBDC9BBB2}" dt="2020-12-29T21:22:30.807" v="2285"/>
          <ac:spMkLst>
            <pc:docMk/>
            <pc:sldMk cId="3976419868" sldId="363"/>
            <ac:spMk id="3" creationId="{8FEAA8CD-491D-46ED-A32A-580D74212288}"/>
          </ac:spMkLst>
        </pc:spChg>
        <pc:picChg chg="mod">
          <ac:chgData name="Maya Pilin" userId="e6bcc23ac2012a68" providerId="LiveId" clId="{1167006E-8E2F-4233-9947-45BEBDC9BBB2}" dt="2020-12-29T21:17:37.687" v="2180" actId="732"/>
          <ac:picMkLst>
            <pc:docMk/>
            <pc:sldMk cId="3976419868" sldId="363"/>
            <ac:picMk id="3074" creationId="{EC4759F5-E112-44C2-ACD4-12C241F85072}"/>
          </ac:picMkLst>
        </pc:picChg>
      </pc:sldChg>
      <pc:sldChg chg="modSp add modNotesTx">
        <pc:chgData name="Maya Pilin" userId="e6bcc23ac2012a68" providerId="LiveId" clId="{1167006E-8E2F-4233-9947-45BEBDC9BBB2}" dt="2020-12-31T17:07:34.283" v="4588" actId="20577"/>
        <pc:sldMkLst>
          <pc:docMk/>
          <pc:sldMk cId="730593239" sldId="364"/>
        </pc:sldMkLst>
        <pc:spChg chg="mod">
          <ac:chgData name="Maya Pilin" userId="e6bcc23ac2012a68" providerId="LiveId" clId="{1167006E-8E2F-4233-9947-45BEBDC9BBB2}" dt="2020-12-29T21:25:43.823" v="2727" actId="20577"/>
          <ac:spMkLst>
            <pc:docMk/>
            <pc:sldMk cId="730593239" sldId="364"/>
            <ac:spMk id="2" creationId="{9DCA960A-1037-46CA-833C-3C5330399503}"/>
          </ac:spMkLst>
        </pc:spChg>
        <pc:spChg chg="mod">
          <ac:chgData name="Maya Pilin" userId="e6bcc23ac2012a68" providerId="LiveId" clId="{1167006E-8E2F-4233-9947-45BEBDC9BBB2}" dt="2020-12-29T21:22:41.186" v="2289" actId="20577"/>
          <ac:spMkLst>
            <pc:docMk/>
            <pc:sldMk cId="730593239" sldId="364"/>
            <ac:spMk id="3" creationId="{8FEAA8CD-491D-46ED-A32A-580D74212288}"/>
          </ac:spMkLst>
        </pc:spChg>
        <pc:picChg chg="mod">
          <ac:chgData name="Maya Pilin" userId="e6bcc23ac2012a68" providerId="LiveId" clId="{1167006E-8E2F-4233-9947-45BEBDC9BBB2}" dt="2020-12-29T21:18:07.182" v="2185" actId="1076"/>
          <ac:picMkLst>
            <pc:docMk/>
            <pc:sldMk cId="730593239" sldId="364"/>
            <ac:picMk id="3074" creationId="{EC4759F5-E112-44C2-ACD4-12C241F85072}"/>
          </ac:picMkLst>
        </pc:picChg>
      </pc:sldChg>
      <pc:sldChg chg="addSp delSp modSp add modNotesTx">
        <pc:chgData name="Maya Pilin" userId="e6bcc23ac2012a68" providerId="LiveId" clId="{1167006E-8E2F-4233-9947-45BEBDC9BBB2}" dt="2020-12-29T21:29:18.467" v="2931" actId="20577"/>
        <pc:sldMkLst>
          <pc:docMk/>
          <pc:sldMk cId="3081912421" sldId="365"/>
        </pc:sldMkLst>
        <pc:spChg chg="mod">
          <ac:chgData name="Maya Pilin" userId="e6bcc23ac2012a68" providerId="LiveId" clId="{1167006E-8E2F-4233-9947-45BEBDC9BBB2}" dt="2020-12-29T21:25:47.646" v="2733" actId="20577"/>
          <ac:spMkLst>
            <pc:docMk/>
            <pc:sldMk cId="3081912421" sldId="365"/>
            <ac:spMk id="2" creationId="{9DCA960A-1037-46CA-833C-3C5330399503}"/>
          </ac:spMkLst>
        </pc:spChg>
        <pc:spChg chg="mod">
          <ac:chgData name="Maya Pilin" userId="e6bcc23ac2012a68" providerId="LiveId" clId="{1167006E-8E2F-4233-9947-45BEBDC9BBB2}" dt="2020-12-29T21:24:21.489" v="2667" actId="1076"/>
          <ac:spMkLst>
            <pc:docMk/>
            <pc:sldMk cId="3081912421" sldId="365"/>
            <ac:spMk id="3" creationId="{8FEAA8CD-491D-46ED-A32A-580D74212288}"/>
          </ac:spMkLst>
        </pc:spChg>
        <pc:picChg chg="add mod">
          <ac:chgData name="Maya Pilin" userId="e6bcc23ac2012a68" providerId="LiveId" clId="{1167006E-8E2F-4233-9947-45BEBDC9BBB2}" dt="2020-12-29T21:22:18.595" v="2283" actId="1076"/>
          <ac:picMkLst>
            <pc:docMk/>
            <pc:sldMk cId="3081912421" sldId="365"/>
            <ac:picMk id="4" creationId="{A6FF84DE-5758-445D-B86B-C7599A2B0391}"/>
          </ac:picMkLst>
        </pc:picChg>
        <pc:picChg chg="del">
          <ac:chgData name="Maya Pilin" userId="e6bcc23ac2012a68" providerId="LiveId" clId="{1167006E-8E2F-4233-9947-45BEBDC9BBB2}" dt="2020-12-29T21:20:47.899" v="2281" actId="478"/>
          <ac:picMkLst>
            <pc:docMk/>
            <pc:sldMk cId="3081912421" sldId="365"/>
            <ac:picMk id="3074" creationId="{EC4759F5-E112-44C2-ACD4-12C241F85072}"/>
          </ac:picMkLst>
        </pc:picChg>
      </pc:sldChg>
      <pc:sldChg chg="add del">
        <pc:chgData name="Maya Pilin" userId="e6bcc23ac2012a68" providerId="LiveId" clId="{1167006E-8E2F-4233-9947-45BEBDC9BBB2}" dt="2020-12-29T21:24:56.945" v="2669" actId="2696"/>
        <pc:sldMkLst>
          <pc:docMk/>
          <pc:sldMk cId="1825877828" sldId="366"/>
        </pc:sldMkLst>
      </pc:sldChg>
      <pc:sldChg chg="addSp delSp modSp add ord">
        <pc:chgData name="Maya Pilin" userId="e6bcc23ac2012a68" providerId="LiveId" clId="{1167006E-8E2F-4233-9947-45BEBDC9BBB2}" dt="2020-12-29T21:28:04.588" v="2749" actId="20577"/>
        <pc:sldMkLst>
          <pc:docMk/>
          <pc:sldMk cId="2944806331" sldId="366"/>
        </pc:sldMkLst>
        <pc:spChg chg="mod">
          <ac:chgData name="Maya Pilin" userId="e6bcc23ac2012a68" providerId="LiveId" clId="{1167006E-8E2F-4233-9947-45BEBDC9BBB2}" dt="2020-12-29T21:25:21.646" v="2695" actId="20577"/>
          <ac:spMkLst>
            <pc:docMk/>
            <pc:sldMk cId="2944806331" sldId="366"/>
            <ac:spMk id="2" creationId="{9DCA960A-1037-46CA-833C-3C5330399503}"/>
          </ac:spMkLst>
        </pc:spChg>
        <pc:spChg chg="mod">
          <ac:chgData name="Maya Pilin" userId="e6bcc23ac2012a68" providerId="LiveId" clId="{1167006E-8E2F-4233-9947-45BEBDC9BBB2}" dt="2020-12-29T21:28:04.588" v="2749" actId="20577"/>
          <ac:spMkLst>
            <pc:docMk/>
            <pc:sldMk cId="2944806331" sldId="366"/>
            <ac:spMk id="3" creationId="{8FEAA8CD-491D-46ED-A32A-580D74212288}"/>
          </ac:spMkLst>
        </pc:spChg>
        <pc:picChg chg="add mod">
          <ac:chgData name="Maya Pilin" userId="e6bcc23ac2012a68" providerId="LiveId" clId="{1167006E-8E2F-4233-9947-45BEBDC9BBB2}" dt="2020-12-29T21:27:13.236" v="2739" actId="14100"/>
          <ac:picMkLst>
            <pc:docMk/>
            <pc:sldMk cId="2944806331" sldId="366"/>
            <ac:picMk id="4" creationId="{73AE31BA-3FC1-475A-B848-20D24574630E}"/>
          </ac:picMkLst>
        </pc:picChg>
        <pc:picChg chg="del">
          <ac:chgData name="Maya Pilin" userId="e6bcc23ac2012a68" providerId="LiveId" clId="{1167006E-8E2F-4233-9947-45BEBDC9BBB2}" dt="2020-12-29T21:26:05.453" v="2736" actId="478"/>
          <ac:picMkLst>
            <pc:docMk/>
            <pc:sldMk cId="2944806331" sldId="366"/>
            <ac:picMk id="3074" creationId="{EC4759F5-E112-44C2-ACD4-12C241F85072}"/>
          </ac:picMkLst>
        </pc:picChg>
      </pc:sldChg>
      <pc:sldChg chg="modSp add">
        <pc:chgData name="Maya Pilin" userId="e6bcc23ac2012a68" providerId="LiveId" clId="{1167006E-8E2F-4233-9947-45BEBDC9BBB2}" dt="2020-12-29T21:28:15.265" v="2757" actId="20577"/>
        <pc:sldMkLst>
          <pc:docMk/>
          <pc:sldMk cId="2375040831" sldId="367"/>
        </pc:sldMkLst>
        <pc:spChg chg="mod">
          <ac:chgData name="Maya Pilin" userId="e6bcc23ac2012a68" providerId="LiveId" clId="{1167006E-8E2F-4233-9947-45BEBDC9BBB2}" dt="2020-12-29T21:28:15.265" v="2757" actId="20577"/>
          <ac:spMkLst>
            <pc:docMk/>
            <pc:sldMk cId="2375040831" sldId="367"/>
            <ac:spMk id="2" creationId="{9DCA960A-1037-46CA-833C-3C5330399503}"/>
          </ac:spMkLst>
        </pc:spChg>
      </pc:sldChg>
      <pc:sldChg chg="modSp add modNotesTx">
        <pc:chgData name="Maya Pilin" userId="e6bcc23ac2012a68" providerId="LiveId" clId="{1167006E-8E2F-4233-9947-45BEBDC9BBB2}" dt="2020-12-29T21:28:58.991" v="2845" actId="20577"/>
        <pc:sldMkLst>
          <pc:docMk/>
          <pc:sldMk cId="1481371870" sldId="368"/>
        </pc:sldMkLst>
        <pc:spChg chg="mod">
          <ac:chgData name="Maya Pilin" userId="e6bcc23ac2012a68" providerId="LiveId" clId="{1167006E-8E2F-4233-9947-45BEBDC9BBB2}" dt="2020-12-29T21:28:19.547" v="2765" actId="20577"/>
          <ac:spMkLst>
            <pc:docMk/>
            <pc:sldMk cId="1481371870" sldId="368"/>
            <ac:spMk id="2" creationId="{9DCA960A-1037-46CA-833C-3C5330399503}"/>
          </ac:spMkLst>
        </pc:spChg>
      </pc:sldChg>
      <pc:sldChg chg="modSp add">
        <pc:chgData name="Maya Pilin" userId="e6bcc23ac2012a68" providerId="LiveId" clId="{1167006E-8E2F-4233-9947-45BEBDC9BBB2}" dt="2020-12-29T21:35:51.314" v="3316" actId="20577"/>
        <pc:sldMkLst>
          <pc:docMk/>
          <pc:sldMk cId="3845512577" sldId="369"/>
        </pc:sldMkLst>
        <pc:spChg chg="mod">
          <ac:chgData name="Maya Pilin" userId="e6bcc23ac2012a68" providerId="LiveId" clId="{1167006E-8E2F-4233-9947-45BEBDC9BBB2}" dt="2020-12-29T21:34:18.785" v="2968" actId="20577"/>
          <ac:spMkLst>
            <pc:docMk/>
            <pc:sldMk cId="3845512577" sldId="369"/>
            <ac:spMk id="2" creationId="{85E5E717-FA5A-4CE2-84F9-2129B60D0946}"/>
          </ac:spMkLst>
        </pc:spChg>
        <pc:spChg chg="mod">
          <ac:chgData name="Maya Pilin" userId="e6bcc23ac2012a68" providerId="LiveId" clId="{1167006E-8E2F-4233-9947-45BEBDC9BBB2}" dt="2020-12-29T21:35:51.314" v="3316" actId="20577"/>
          <ac:spMkLst>
            <pc:docMk/>
            <pc:sldMk cId="3845512577" sldId="369"/>
            <ac:spMk id="3" creationId="{972A9168-B2B9-4B09-B1A0-9551A941D412}"/>
          </ac:spMkLst>
        </pc:spChg>
      </pc:sldChg>
      <pc:sldChg chg="add del">
        <pc:chgData name="Maya Pilin" userId="e6bcc23ac2012a68" providerId="LiveId" clId="{1167006E-8E2F-4233-9947-45BEBDC9BBB2}" dt="2020-12-29T21:33:59.280" v="2940" actId="2696"/>
        <pc:sldMkLst>
          <pc:docMk/>
          <pc:sldMk cId="3899336712" sldId="369"/>
        </pc:sldMkLst>
      </pc:sldChg>
      <pc:sldChg chg="delSp modSp add">
        <pc:chgData name="Maya Pilin" userId="e6bcc23ac2012a68" providerId="LiveId" clId="{1167006E-8E2F-4233-9947-45BEBDC9BBB2}" dt="2020-12-29T21:36:57.209" v="3446" actId="113"/>
        <pc:sldMkLst>
          <pc:docMk/>
          <pc:sldMk cId="3829283923" sldId="370"/>
        </pc:sldMkLst>
        <pc:spChg chg="mod">
          <ac:chgData name="Maya Pilin" userId="e6bcc23ac2012a68" providerId="LiveId" clId="{1167006E-8E2F-4233-9947-45BEBDC9BBB2}" dt="2020-12-29T21:36:57.209" v="3446" actId="113"/>
          <ac:spMkLst>
            <pc:docMk/>
            <pc:sldMk cId="3829283923" sldId="370"/>
            <ac:spMk id="2" creationId="{9493D40A-2E27-44D5-BA13-A22311A49082}"/>
          </ac:spMkLst>
        </pc:spChg>
        <pc:spChg chg="del">
          <ac:chgData name="Maya Pilin" userId="e6bcc23ac2012a68" providerId="LiveId" clId="{1167006E-8E2F-4233-9947-45BEBDC9BBB2}" dt="2020-12-29T21:36:40.450" v="3405" actId="478"/>
          <ac:spMkLst>
            <pc:docMk/>
            <pc:sldMk cId="3829283923" sldId="370"/>
            <ac:spMk id="3" creationId="{965517A2-AB0F-42B1-8BB7-C84C7EC0C8F7}"/>
          </ac:spMkLst>
        </pc:spChg>
      </pc:sldChg>
      <pc:sldChg chg="modSp add">
        <pc:chgData name="Maya Pilin" userId="e6bcc23ac2012a68" providerId="LiveId" clId="{1167006E-8E2F-4233-9947-45BEBDC9BBB2}" dt="2020-12-29T21:37:19.040" v="3455" actId="20577"/>
        <pc:sldMkLst>
          <pc:docMk/>
          <pc:sldMk cId="753217876" sldId="371"/>
        </pc:sldMkLst>
        <pc:spChg chg="mod">
          <ac:chgData name="Maya Pilin" userId="e6bcc23ac2012a68" providerId="LiveId" clId="{1167006E-8E2F-4233-9947-45BEBDC9BBB2}" dt="2020-12-29T21:37:19.040" v="3455" actId="20577"/>
          <ac:spMkLst>
            <pc:docMk/>
            <pc:sldMk cId="753217876" sldId="371"/>
            <ac:spMk id="2" creationId="{9493D40A-2E27-44D5-BA13-A22311A49082}"/>
          </ac:spMkLst>
        </pc:spChg>
      </pc:sldChg>
      <pc:sldChg chg="modSp add">
        <pc:chgData name="Maya Pilin" userId="e6bcc23ac2012a68" providerId="LiveId" clId="{1167006E-8E2F-4233-9947-45BEBDC9BBB2}" dt="2020-12-29T21:37:51.801" v="3495" actId="20577"/>
        <pc:sldMkLst>
          <pc:docMk/>
          <pc:sldMk cId="3166573162" sldId="372"/>
        </pc:sldMkLst>
        <pc:spChg chg="mod">
          <ac:chgData name="Maya Pilin" userId="e6bcc23ac2012a68" providerId="LiveId" clId="{1167006E-8E2F-4233-9947-45BEBDC9BBB2}" dt="2020-12-29T21:37:51.801" v="3495" actId="20577"/>
          <ac:spMkLst>
            <pc:docMk/>
            <pc:sldMk cId="3166573162" sldId="372"/>
            <ac:spMk id="2" creationId="{9493D40A-2E27-44D5-BA13-A22311A49082}"/>
          </ac:spMkLst>
        </pc:spChg>
      </pc:sldChg>
      <pc:sldChg chg="addSp delSp modSp add setBg delDesignElem modNotesTx">
        <pc:chgData name="Maya Pilin" userId="e6bcc23ac2012a68" providerId="LiveId" clId="{1167006E-8E2F-4233-9947-45BEBDC9BBB2}" dt="2020-12-29T21:43:38.316" v="3664" actId="20577"/>
        <pc:sldMkLst>
          <pc:docMk/>
          <pc:sldMk cId="1516451318" sldId="373"/>
        </pc:sldMkLst>
        <pc:spChg chg="mod">
          <ac:chgData name="Maya Pilin" userId="e6bcc23ac2012a68" providerId="LiveId" clId="{1167006E-8E2F-4233-9947-45BEBDC9BBB2}" dt="2020-12-29T21:42:25.397" v="3523" actId="20577"/>
          <ac:spMkLst>
            <pc:docMk/>
            <pc:sldMk cId="1516451318" sldId="373"/>
            <ac:spMk id="2" creationId="{9DCA960A-1037-46CA-833C-3C5330399503}"/>
          </ac:spMkLst>
        </pc:spChg>
        <pc:spChg chg="mod">
          <ac:chgData name="Maya Pilin" userId="e6bcc23ac2012a68" providerId="LiveId" clId="{1167006E-8E2F-4233-9947-45BEBDC9BBB2}" dt="2020-12-29T21:42:53.634" v="3541" actId="20577"/>
          <ac:spMkLst>
            <pc:docMk/>
            <pc:sldMk cId="1516451318" sldId="373"/>
            <ac:spMk id="3" creationId="{8FEAA8CD-491D-46ED-A32A-580D74212288}"/>
          </ac:spMkLst>
        </pc:spChg>
        <pc:spChg chg="del">
          <ac:chgData name="Maya Pilin" userId="e6bcc23ac2012a68" providerId="LiveId" clId="{1167006E-8E2F-4233-9947-45BEBDC9BBB2}" dt="2020-12-29T21:40:32.114" v="3497"/>
          <ac:spMkLst>
            <pc:docMk/>
            <pc:sldMk cId="1516451318" sldId="373"/>
            <ac:spMk id="2059" creationId="{D7A9AA5A-F6B5-4D1A-9F8C-0B6D0D9280B2}"/>
          </ac:spMkLst>
        </pc:spChg>
        <pc:picChg chg="add mod">
          <ac:chgData name="Maya Pilin" userId="e6bcc23ac2012a68" providerId="LiveId" clId="{1167006E-8E2F-4233-9947-45BEBDC9BBB2}" dt="2020-12-29T21:42:19.810" v="3502" actId="1076"/>
          <ac:picMkLst>
            <pc:docMk/>
            <pc:sldMk cId="1516451318" sldId="373"/>
            <ac:picMk id="4" creationId="{79CC66E2-91E5-421B-BA38-A0F7D7F5B6AF}"/>
          </ac:picMkLst>
        </pc:picChg>
        <pc:picChg chg="del">
          <ac:chgData name="Maya Pilin" userId="e6bcc23ac2012a68" providerId="LiveId" clId="{1167006E-8E2F-4233-9947-45BEBDC9BBB2}" dt="2020-12-29T21:42:14.572" v="3499" actId="478"/>
          <ac:picMkLst>
            <pc:docMk/>
            <pc:sldMk cId="1516451318" sldId="373"/>
            <ac:picMk id="5" creationId="{8DE4EE40-0EB0-4DB4-A4B2-E88B0902C9CF}"/>
          </ac:picMkLst>
        </pc:picChg>
        <pc:picChg chg="del">
          <ac:chgData name="Maya Pilin" userId="e6bcc23ac2012a68" providerId="LiveId" clId="{1167006E-8E2F-4233-9947-45BEBDC9BBB2}" dt="2020-12-29T21:40:32.114" v="3497"/>
          <ac:picMkLst>
            <pc:docMk/>
            <pc:sldMk cId="1516451318" sldId="373"/>
            <ac:picMk id="2060" creationId="{C115FFBB-C8EA-4BA2-A5DD-FE37795051B2}"/>
          </ac:picMkLst>
        </pc:picChg>
      </pc:sldChg>
      <pc:sldChg chg="addSp delSp modSp add modNotesTx">
        <pc:chgData name="Maya Pilin" userId="e6bcc23ac2012a68" providerId="LiveId" clId="{1167006E-8E2F-4233-9947-45BEBDC9BBB2}" dt="2020-12-29T21:46:40.201" v="3803" actId="20577"/>
        <pc:sldMkLst>
          <pc:docMk/>
          <pc:sldMk cId="3009756831" sldId="374"/>
        </pc:sldMkLst>
        <pc:spChg chg="mod">
          <ac:chgData name="Maya Pilin" userId="e6bcc23ac2012a68" providerId="LiveId" clId="{1167006E-8E2F-4233-9947-45BEBDC9BBB2}" dt="2020-12-29T21:44:23.649" v="3676" actId="20577"/>
          <ac:spMkLst>
            <pc:docMk/>
            <pc:sldMk cId="3009756831" sldId="374"/>
            <ac:spMk id="2" creationId="{9DCA960A-1037-46CA-833C-3C5330399503}"/>
          </ac:spMkLst>
        </pc:spChg>
        <pc:spChg chg="mod">
          <ac:chgData name="Maya Pilin" userId="e6bcc23ac2012a68" providerId="LiveId" clId="{1167006E-8E2F-4233-9947-45BEBDC9BBB2}" dt="2020-12-29T21:46:26.077" v="3778" actId="27636"/>
          <ac:spMkLst>
            <pc:docMk/>
            <pc:sldMk cId="3009756831" sldId="374"/>
            <ac:spMk id="3" creationId="{8FEAA8CD-491D-46ED-A32A-580D74212288}"/>
          </ac:spMkLst>
        </pc:spChg>
        <pc:picChg chg="del">
          <ac:chgData name="Maya Pilin" userId="e6bcc23ac2012a68" providerId="LiveId" clId="{1167006E-8E2F-4233-9947-45BEBDC9BBB2}" dt="2020-12-29T21:45:09.670" v="3678" actId="478"/>
          <ac:picMkLst>
            <pc:docMk/>
            <pc:sldMk cId="3009756831" sldId="374"/>
            <ac:picMk id="4" creationId="{79CC66E2-91E5-421B-BA38-A0F7D7F5B6AF}"/>
          </ac:picMkLst>
        </pc:picChg>
        <pc:picChg chg="add mod">
          <ac:chgData name="Maya Pilin" userId="e6bcc23ac2012a68" providerId="LiveId" clId="{1167006E-8E2F-4233-9947-45BEBDC9BBB2}" dt="2020-12-29T21:46:14.830" v="3774" actId="14100"/>
          <ac:picMkLst>
            <pc:docMk/>
            <pc:sldMk cId="3009756831" sldId="374"/>
            <ac:picMk id="5" creationId="{08D2A6B5-9646-4593-9CBF-30F9B2331ECE}"/>
          </ac:picMkLst>
        </pc:picChg>
      </pc:sldChg>
      <pc:sldChg chg="modSp add ord">
        <pc:chgData name="Maya Pilin" userId="e6bcc23ac2012a68" providerId="LiveId" clId="{1167006E-8E2F-4233-9947-45BEBDC9BBB2}" dt="2021-01-05T15:53:02.353" v="4668" actId="20577"/>
        <pc:sldMkLst>
          <pc:docMk/>
          <pc:sldMk cId="2549872802" sldId="375"/>
        </pc:sldMkLst>
        <pc:spChg chg="mod">
          <ac:chgData name="Maya Pilin" userId="e6bcc23ac2012a68" providerId="LiveId" clId="{1167006E-8E2F-4233-9947-45BEBDC9BBB2}" dt="2021-01-05T15:53:02.353" v="4668" actId="20577"/>
          <ac:spMkLst>
            <pc:docMk/>
            <pc:sldMk cId="2549872802" sldId="375"/>
            <ac:spMk id="2" creationId="{30C2A206-2F20-4C4C-B09D-1D26A2B366A1}"/>
          </ac:spMkLst>
        </pc:spChg>
      </pc:sldChg>
      <pc:sldChg chg="addSp delSp modSp add">
        <pc:chgData name="Maya Pilin" userId="e6bcc23ac2012a68" providerId="LiveId" clId="{1167006E-8E2F-4233-9947-45BEBDC9BBB2}" dt="2020-12-29T22:01:46.697" v="4110" actId="2710"/>
        <pc:sldMkLst>
          <pc:docMk/>
          <pc:sldMk cId="594067864" sldId="376"/>
        </pc:sldMkLst>
        <pc:spChg chg="del">
          <ac:chgData name="Maya Pilin" userId="e6bcc23ac2012a68" providerId="LiveId" clId="{1167006E-8E2F-4233-9947-45BEBDC9BBB2}" dt="2020-12-29T21:56:20.941" v="3846" actId="478"/>
          <ac:spMkLst>
            <pc:docMk/>
            <pc:sldMk cId="594067864" sldId="376"/>
            <ac:spMk id="2" creationId="{ED1E12D5-1FBE-4C5B-A799-71D59631B5DB}"/>
          </ac:spMkLst>
        </pc:spChg>
        <pc:spChg chg="del">
          <ac:chgData name="Maya Pilin" userId="e6bcc23ac2012a68" providerId="LiveId" clId="{1167006E-8E2F-4233-9947-45BEBDC9BBB2}" dt="2020-12-29T22:01:11.870" v="4106"/>
          <ac:spMkLst>
            <pc:docMk/>
            <pc:sldMk cId="594067864" sldId="376"/>
            <ac:spMk id="3" creationId="{9D43CE29-1D51-4F2E-8148-FF68EAD4A4EC}"/>
          </ac:spMkLst>
        </pc:spChg>
        <pc:spChg chg="mod">
          <ac:chgData name="Maya Pilin" userId="e6bcc23ac2012a68" providerId="LiveId" clId="{1167006E-8E2F-4233-9947-45BEBDC9BBB2}" dt="2020-12-29T22:01:39.538" v="4109" actId="2710"/>
          <ac:spMkLst>
            <pc:docMk/>
            <pc:sldMk cId="594067864" sldId="376"/>
            <ac:spMk id="4" creationId="{97E511CA-1FE7-4AF0-8B66-F90B58B03843}"/>
          </ac:spMkLst>
        </pc:spChg>
        <pc:spChg chg="add del mod">
          <ac:chgData name="Maya Pilin" userId="e6bcc23ac2012a68" providerId="LiveId" clId="{1167006E-8E2F-4233-9947-45BEBDC9BBB2}" dt="2020-12-29T21:58:01.892" v="3979" actId="478"/>
          <ac:spMkLst>
            <pc:docMk/>
            <pc:sldMk cId="594067864" sldId="376"/>
            <ac:spMk id="5" creationId="{E74A5D0D-FEE8-4C68-82D0-BEE46EC524CB}"/>
          </ac:spMkLst>
        </pc:spChg>
        <pc:spChg chg="add mod">
          <ac:chgData name="Maya Pilin" userId="e6bcc23ac2012a68" providerId="LiveId" clId="{1167006E-8E2F-4233-9947-45BEBDC9BBB2}" dt="2020-12-29T22:01:46.697" v="4110" actId="2710"/>
          <ac:spMkLst>
            <pc:docMk/>
            <pc:sldMk cId="594067864" sldId="376"/>
            <ac:spMk id="6" creationId="{D14181D8-054D-41A9-B445-80A90A0375BE}"/>
          </ac:spMkLst>
        </pc:spChg>
        <pc:spChg chg="add mod">
          <ac:chgData name="Maya Pilin" userId="e6bcc23ac2012a68" providerId="LiveId" clId="{1167006E-8E2F-4233-9947-45BEBDC9BBB2}" dt="2020-12-29T22:00:42.818" v="4105" actId="403"/>
          <ac:spMkLst>
            <pc:docMk/>
            <pc:sldMk cId="594067864" sldId="376"/>
            <ac:spMk id="7" creationId="{3591D073-EDBC-4776-819F-035EE1532226}"/>
          </ac:spMkLst>
        </pc:spChg>
        <pc:picChg chg="add mod">
          <ac:chgData name="Maya Pilin" userId="e6bcc23ac2012a68" providerId="LiveId" clId="{1167006E-8E2F-4233-9947-45BEBDC9BBB2}" dt="2020-12-29T22:01:17.074" v="4108" actId="1076"/>
          <ac:picMkLst>
            <pc:docMk/>
            <pc:sldMk cId="594067864" sldId="376"/>
            <ac:picMk id="4098" creationId="{3A340AA1-ED7D-4D19-A27C-91F100F0870E}"/>
          </ac:picMkLst>
        </pc:picChg>
      </pc:sldChg>
      <pc:sldChg chg="add del">
        <pc:chgData name="Maya Pilin" userId="e6bcc23ac2012a68" providerId="LiveId" clId="{1167006E-8E2F-4233-9947-45BEBDC9BBB2}" dt="2020-12-29T22:02:21.676" v="4112" actId="2696"/>
        <pc:sldMkLst>
          <pc:docMk/>
          <pc:sldMk cId="2478924642" sldId="377"/>
        </pc:sldMkLst>
      </pc:sldChg>
      <pc:sldChg chg="addSp delSp modSp add">
        <pc:chgData name="Maya Pilin" userId="e6bcc23ac2012a68" providerId="LiveId" clId="{1167006E-8E2F-4233-9947-45BEBDC9BBB2}" dt="2020-12-29T22:09:39.834" v="4258" actId="20577"/>
        <pc:sldMkLst>
          <pc:docMk/>
          <pc:sldMk cId="2556060273" sldId="377"/>
        </pc:sldMkLst>
        <pc:spChg chg="mod">
          <ac:chgData name="Maya Pilin" userId="e6bcc23ac2012a68" providerId="LiveId" clId="{1167006E-8E2F-4233-9947-45BEBDC9BBB2}" dt="2020-12-29T22:03:02.006" v="4157" actId="20577"/>
          <ac:spMkLst>
            <pc:docMk/>
            <pc:sldMk cId="2556060273" sldId="377"/>
            <ac:spMk id="2" creationId="{48767E0E-5B97-4B42-81EE-0FB1B75F9253}"/>
          </ac:spMkLst>
        </pc:spChg>
        <pc:spChg chg="mod">
          <ac:chgData name="Maya Pilin" userId="e6bcc23ac2012a68" providerId="LiveId" clId="{1167006E-8E2F-4233-9947-45BEBDC9BBB2}" dt="2020-12-29T22:02:49.308" v="4119" actId="14100"/>
          <ac:spMkLst>
            <pc:docMk/>
            <pc:sldMk cId="2556060273" sldId="377"/>
            <ac:spMk id="3" creationId="{372B6B07-D615-4D37-B115-15F8577981C9}"/>
          </ac:spMkLst>
        </pc:spChg>
        <pc:spChg chg="mod">
          <ac:chgData name="Maya Pilin" userId="e6bcc23ac2012a68" providerId="LiveId" clId="{1167006E-8E2F-4233-9947-45BEBDC9BBB2}" dt="2020-12-29T22:04:40.966" v="4185" actId="20577"/>
          <ac:spMkLst>
            <pc:docMk/>
            <pc:sldMk cId="2556060273" sldId="377"/>
            <ac:spMk id="4" creationId="{DE1C4AAB-6607-4C4D-AEC5-CCCD019CAE21}"/>
          </ac:spMkLst>
        </pc:spChg>
        <pc:spChg chg="add mod">
          <ac:chgData name="Maya Pilin" userId="e6bcc23ac2012a68" providerId="LiveId" clId="{1167006E-8E2F-4233-9947-45BEBDC9BBB2}" dt="2020-12-29T22:09:39.834" v="4258" actId="20577"/>
          <ac:spMkLst>
            <pc:docMk/>
            <pc:sldMk cId="2556060273" sldId="377"/>
            <ac:spMk id="7" creationId="{6D4D7822-59BA-443F-B66A-28F1FC96771E}"/>
          </ac:spMkLst>
        </pc:spChg>
        <pc:picChg chg="add del">
          <ac:chgData name="Maya Pilin" userId="e6bcc23ac2012a68" providerId="LiveId" clId="{1167006E-8E2F-4233-9947-45BEBDC9BBB2}" dt="2020-12-29T22:06:02.829" v="4189" actId="478"/>
          <ac:picMkLst>
            <pc:docMk/>
            <pc:sldMk cId="2556060273" sldId="377"/>
            <ac:picMk id="5" creationId="{C871D957-BC0C-417A-9704-F4498195F025}"/>
          </ac:picMkLst>
        </pc:picChg>
        <pc:picChg chg="add mod">
          <ac:chgData name="Maya Pilin" userId="e6bcc23ac2012a68" providerId="LiveId" clId="{1167006E-8E2F-4233-9947-45BEBDC9BBB2}" dt="2020-12-29T22:06:09.528" v="4192" actId="1076"/>
          <ac:picMkLst>
            <pc:docMk/>
            <pc:sldMk cId="2556060273" sldId="377"/>
            <ac:picMk id="6" creationId="{2779ED40-2806-48E5-9EF4-4D2E758E210E}"/>
          </ac:picMkLst>
        </pc:picChg>
      </pc:sldChg>
      <pc:sldChg chg="addSp delSp modSp add mod setBg">
        <pc:chgData name="Maya Pilin" userId="e6bcc23ac2012a68" providerId="LiveId" clId="{1167006E-8E2F-4233-9947-45BEBDC9BBB2}" dt="2021-01-05T19:07:33.694" v="4746" actId="1076"/>
        <pc:sldMkLst>
          <pc:docMk/>
          <pc:sldMk cId="3302031789" sldId="378"/>
        </pc:sldMkLst>
        <pc:spChg chg="mod">
          <ac:chgData name="Maya Pilin" userId="e6bcc23ac2012a68" providerId="LiveId" clId="{1167006E-8E2F-4233-9947-45BEBDC9BBB2}" dt="2020-12-29T22:08:23.089" v="4204" actId="26606"/>
          <ac:spMkLst>
            <pc:docMk/>
            <pc:sldMk cId="3302031789" sldId="378"/>
            <ac:spMk id="2" creationId="{48767E0E-5B97-4B42-81EE-0FB1B75F9253}"/>
          </ac:spMkLst>
        </pc:spChg>
        <pc:spChg chg="del">
          <ac:chgData name="Maya Pilin" userId="e6bcc23ac2012a68" providerId="LiveId" clId="{1167006E-8E2F-4233-9947-45BEBDC9BBB2}" dt="2020-12-29T22:08:08.483" v="4200" actId="478"/>
          <ac:spMkLst>
            <pc:docMk/>
            <pc:sldMk cId="3302031789" sldId="378"/>
            <ac:spMk id="3" creationId="{372B6B07-D615-4D37-B115-15F8577981C9}"/>
          </ac:spMkLst>
        </pc:spChg>
        <pc:spChg chg="mod">
          <ac:chgData name="Maya Pilin" userId="e6bcc23ac2012a68" providerId="LiveId" clId="{1167006E-8E2F-4233-9947-45BEBDC9BBB2}" dt="2021-01-05T19:07:33.694" v="4746" actId="1076"/>
          <ac:spMkLst>
            <pc:docMk/>
            <pc:sldMk cId="3302031789" sldId="378"/>
            <ac:spMk id="4" creationId="{DE1C4AAB-6607-4C4D-AEC5-CCCD019CAE21}"/>
          </ac:spMkLst>
        </pc:spChg>
        <pc:spChg chg="add mod">
          <ac:chgData name="Maya Pilin" userId="e6bcc23ac2012a68" providerId="LiveId" clId="{1167006E-8E2F-4233-9947-45BEBDC9BBB2}" dt="2020-12-30T02:00:15.966" v="4347" actId="1076"/>
          <ac:spMkLst>
            <pc:docMk/>
            <pc:sldMk cId="3302031789" sldId="378"/>
            <ac:spMk id="9" creationId="{6556D633-1930-4EB9-9134-D0DD4C72DA5F}"/>
          </ac:spMkLst>
        </pc:spChg>
        <pc:spChg chg="add del">
          <ac:chgData name="Maya Pilin" userId="e6bcc23ac2012a68" providerId="LiveId" clId="{1167006E-8E2F-4233-9947-45BEBDC9BBB2}" dt="2020-12-29T22:08:23.089" v="4204" actId="26606"/>
          <ac:spMkLst>
            <pc:docMk/>
            <pc:sldMk cId="3302031789" sldId="378"/>
            <ac:spMk id="10" creationId="{2A2456A0-13DF-4BA8-9BDD-168E874C4211}"/>
          </ac:spMkLst>
        </pc:spChg>
        <pc:picChg chg="mod modCrop">
          <ac:chgData name="Maya Pilin" userId="e6bcc23ac2012a68" providerId="LiveId" clId="{1167006E-8E2F-4233-9947-45BEBDC9BBB2}" dt="2020-12-29T22:09:02.453" v="4212" actId="1076"/>
          <ac:picMkLst>
            <pc:docMk/>
            <pc:sldMk cId="3302031789" sldId="378"/>
            <ac:picMk id="5" creationId="{C871D957-BC0C-417A-9704-F4498195F025}"/>
          </ac:picMkLst>
        </pc:picChg>
        <pc:picChg chg="del">
          <ac:chgData name="Maya Pilin" userId="e6bcc23ac2012a68" providerId="LiveId" clId="{1167006E-8E2F-4233-9947-45BEBDC9BBB2}" dt="2020-12-29T22:06:15.758" v="4193" actId="478"/>
          <ac:picMkLst>
            <pc:docMk/>
            <pc:sldMk cId="3302031789" sldId="378"/>
            <ac:picMk id="6" creationId="{2779ED40-2806-48E5-9EF4-4D2E758E210E}"/>
          </ac:picMkLst>
        </pc:picChg>
        <pc:picChg chg="add del">
          <ac:chgData name="Maya Pilin" userId="e6bcc23ac2012a68" providerId="LiveId" clId="{1167006E-8E2F-4233-9947-45BEBDC9BBB2}" dt="2020-12-29T22:08:23.089" v="4204" actId="26606"/>
          <ac:picMkLst>
            <pc:docMk/>
            <pc:sldMk cId="3302031789" sldId="378"/>
            <ac:picMk id="12" creationId="{7AEE9CAC-347C-43C2-AE87-6BC5566E6068}"/>
          </ac:picMkLst>
        </pc:picChg>
      </pc:sldChg>
      <pc:sldChg chg="addSp delSp modSp add mod setBg">
        <pc:chgData name="Maya Pilin" userId="e6bcc23ac2012a68" providerId="LiveId" clId="{1167006E-8E2F-4233-9947-45BEBDC9BBB2}" dt="2020-12-29T22:11:18.388" v="4343" actId="1076"/>
        <pc:sldMkLst>
          <pc:docMk/>
          <pc:sldMk cId="3222921673" sldId="379"/>
        </pc:sldMkLst>
        <pc:spChg chg="mod">
          <ac:chgData name="Maya Pilin" userId="e6bcc23ac2012a68" providerId="LiveId" clId="{1167006E-8E2F-4233-9947-45BEBDC9BBB2}" dt="2020-12-29T22:11:18.388" v="4343" actId="1076"/>
          <ac:spMkLst>
            <pc:docMk/>
            <pc:sldMk cId="3222921673" sldId="379"/>
            <ac:spMk id="2" creationId="{EE61B326-C9E1-4417-A7AB-BD3C472D35B9}"/>
          </ac:spMkLst>
        </pc:spChg>
        <pc:spChg chg="del">
          <ac:chgData name="Maya Pilin" userId="e6bcc23ac2012a68" providerId="LiveId" clId="{1167006E-8E2F-4233-9947-45BEBDC9BBB2}" dt="2020-12-29T22:10:50.829" v="4262" actId="26606"/>
          <ac:spMkLst>
            <pc:docMk/>
            <pc:sldMk cId="3222921673" sldId="379"/>
            <ac:spMk id="3" creationId="{29485FF8-57EB-42F0-A5E6-638A013452A6}"/>
          </ac:spMkLst>
        </pc:spChg>
        <pc:spChg chg="del mod">
          <ac:chgData name="Maya Pilin" userId="e6bcc23ac2012a68" providerId="LiveId" clId="{1167006E-8E2F-4233-9947-45BEBDC9BBB2}" dt="2020-12-29T22:10:56.564" v="4272" actId="478"/>
          <ac:spMkLst>
            <pc:docMk/>
            <pc:sldMk cId="3222921673" sldId="379"/>
            <ac:spMk id="4" creationId="{14832794-C79E-4040-8D50-086BBEFB337B}"/>
          </ac:spMkLst>
        </pc:spChg>
        <pc:spChg chg="add">
          <ac:chgData name="Maya Pilin" userId="e6bcc23ac2012a68" providerId="LiveId" clId="{1167006E-8E2F-4233-9947-45BEBDC9BBB2}" dt="2020-12-29T22:10:50.829" v="4262" actId="26606"/>
          <ac:spMkLst>
            <pc:docMk/>
            <pc:sldMk cId="3222921673" sldId="379"/>
            <ac:spMk id="10" creationId="{98CCEB25-E2E3-481F-A03A-19767D3E7286}"/>
          </ac:spMkLst>
        </pc:spChg>
        <pc:picChg chg="add">
          <ac:chgData name="Maya Pilin" userId="e6bcc23ac2012a68" providerId="LiveId" clId="{1167006E-8E2F-4233-9947-45BEBDC9BBB2}" dt="2020-12-29T22:10:50.829" v="4262" actId="26606"/>
          <ac:picMkLst>
            <pc:docMk/>
            <pc:sldMk cId="3222921673" sldId="379"/>
            <ac:picMk id="6" creationId="{464A16BA-6CDF-468D-9883-12AA8E979BE1}"/>
          </ac:picMkLst>
        </pc:picChg>
        <pc:picChg chg="add">
          <ac:chgData name="Maya Pilin" userId="e6bcc23ac2012a68" providerId="LiveId" clId="{1167006E-8E2F-4233-9947-45BEBDC9BBB2}" dt="2020-12-29T22:10:50.829" v="4262" actId="26606"/>
          <ac:picMkLst>
            <pc:docMk/>
            <pc:sldMk cId="3222921673" sldId="379"/>
            <ac:picMk id="12" creationId="{B536FA4E-0152-4E27-91DA-0FC22D1846BB}"/>
          </ac:picMkLst>
        </pc:picChg>
      </pc:sldChg>
      <pc:sldChg chg="addSp delSp modSp add modNotesTx">
        <pc:chgData name="Maya Pilin" userId="e6bcc23ac2012a68" providerId="LiveId" clId="{1167006E-8E2F-4233-9947-45BEBDC9BBB2}" dt="2020-12-30T02:04:50.753" v="4583" actId="20577"/>
        <pc:sldMkLst>
          <pc:docMk/>
          <pc:sldMk cId="4146956918" sldId="380"/>
        </pc:sldMkLst>
        <pc:spChg chg="mod">
          <ac:chgData name="Maya Pilin" userId="e6bcc23ac2012a68" providerId="LiveId" clId="{1167006E-8E2F-4233-9947-45BEBDC9BBB2}" dt="2020-12-30T02:00:30.679" v="4361" actId="20577"/>
          <ac:spMkLst>
            <pc:docMk/>
            <pc:sldMk cId="4146956918" sldId="380"/>
            <ac:spMk id="2" creationId="{48767E0E-5B97-4B42-81EE-0FB1B75F9253}"/>
          </ac:spMkLst>
        </pc:spChg>
        <pc:spChg chg="add del">
          <ac:chgData name="Maya Pilin" userId="e6bcc23ac2012a68" providerId="LiveId" clId="{1167006E-8E2F-4233-9947-45BEBDC9BBB2}" dt="2020-12-30T02:02:58.150" v="4399" actId="478"/>
          <ac:spMkLst>
            <pc:docMk/>
            <pc:sldMk cId="4146956918" sldId="380"/>
            <ac:spMk id="3" creationId="{372B6B07-D615-4D37-B115-15F8577981C9}"/>
          </ac:spMkLst>
        </pc:spChg>
        <pc:spChg chg="mod">
          <ac:chgData name="Maya Pilin" userId="e6bcc23ac2012a68" providerId="LiveId" clId="{1167006E-8E2F-4233-9947-45BEBDC9BBB2}" dt="2020-12-30T02:03:55.225" v="4408" actId="403"/>
          <ac:spMkLst>
            <pc:docMk/>
            <pc:sldMk cId="4146956918" sldId="380"/>
            <ac:spMk id="4" creationId="{DE1C4AAB-6607-4C4D-AEC5-CCCD019CAE21}"/>
          </ac:spMkLst>
        </pc:spChg>
        <pc:spChg chg="mod">
          <ac:chgData name="Maya Pilin" userId="e6bcc23ac2012a68" providerId="LiveId" clId="{1167006E-8E2F-4233-9947-45BEBDC9BBB2}" dt="2020-12-30T02:03:39.857" v="4405" actId="1076"/>
          <ac:spMkLst>
            <pc:docMk/>
            <pc:sldMk cId="4146956918" sldId="380"/>
            <ac:spMk id="7" creationId="{6D4D7822-59BA-443F-B66A-28F1FC96771E}"/>
          </ac:spMkLst>
        </pc:spChg>
        <pc:picChg chg="add del mod">
          <ac:chgData name="Maya Pilin" userId="e6bcc23ac2012a68" providerId="LiveId" clId="{1167006E-8E2F-4233-9947-45BEBDC9BBB2}" dt="2020-12-30T02:02:45.249" v="4394"/>
          <ac:picMkLst>
            <pc:docMk/>
            <pc:sldMk cId="4146956918" sldId="380"/>
            <ac:picMk id="5" creationId="{8B7542AB-0E7E-4BB9-8B4E-0A4262A6C172}"/>
          </ac:picMkLst>
        </pc:picChg>
        <pc:picChg chg="del">
          <ac:chgData name="Maya Pilin" userId="e6bcc23ac2012a68" providerId="LiveId" clId="{1167006E-8E2F-4233-9947-45BEBDC9BBB2}" dt="2020-12-30T02:02:01.885" v="4392" actId="478"/>
          <ac:picMkLst>
            <pc:docMk/>
            <pc:sldMk cId="4146956918" sldId="380"/>
            <ac:picMk id="6" creationId="{2779ED40-2806-48E5-9EF4-4D2E758E210E}"/>
          </ac:picMkLst>
        </pc:picChg>
        <pc:picChg chg="add mod">
          <ac:chgData name="Maya Pilin" userId="e6bcc23ac2012a68" providerId="LiveId" clId="{1167006E-8E2F-4233-9947-45BEBDC9BBB2}" dt="2020-12-30T02:03:24.607" v="4402" actId="1076"/>
          <ac:picMkLst>
            <pc:docMk/>
            <pc:sldMk cId="4146956918" sldId="380"/>
            <ac:picMk id="8" creationId="{B78FD1BC-2245-49F5-9412-E02E8D32D8B1}"/>
          </ac:picMkLst>
        </pc:picChg>
      </pc:sldChg>
      <pc:sldChg chg="modSp add del">
        <pc:chgData name="Maya Pilin" userId="e6bcc23ac2012a68" providerId="LiveId" clId="{1167006E-8E2F-4233-9947-45BEBDC9BBB2}" dt="2020-12-30T02:03:45.373" v="4406" actId="2696"/>
        <pc:sldMkLst>
          <pc:docMk/>
          <pc:sldMk cId="2170632330" sldId="381"/>
        </pc:sldMkLst>
        <pc:spChg chg="mod">
          <ac:chgData name="Maya Pilin" userId="e6bcc23ac2012a68" providerId="LiveId" clId="{1167006E-8E2F-4233-9947-45BEBDC9BBB2}" dt="2020-12-30T02:00:38.778" v="4384" actId="20577"/>
          <ac:spMkLst>
            <pc:docMk/>
            <pc:sldMk cId="2170632330" sldId="381"/>
            <ac:spMk id="2" creationId="{48767E0E-5B97-4B42-81EE-0FB1B75F9253}"/>
          </ac:spMkLst>
        </pc:spChg>
      </pc:sldChg>
    </pc:docChg>
  </pc:docChgLst>
  <pc:docChgLst>
    <pc:chgData name="Maya Pilin" userId="e6bcc23ac2012a68" providerId="LiveId" clId="{38A569AE-4889-485B-9493-EB63F57A56AC}"/>
    <pc:docChg chg="undo custSel mod addSld delSld modSld sldOrd">
      <pc:chgData name="Maya Pilin" userId="e6bcc23ac2012a68" providerId="LiveId" clId="{38A569AE-4889-485B-9493-EB63F57A56AC}" dt="2020-12-21T20:21:51.091" v="2969" actId="20577"/>
      <pc:docMkLst>
        <pc:docMk/>
      </pc:docMkLst>
      <pc:sldChg chg="modSp">
        <pc:chgData name="Maya Pilin" userId="e6bcc23ac2012a68" providerId="LiveId" clId="{38A569AE-4889-485B-9493-EB63F57A56AC}" dt="2020-12-11T22:28:10.273" v="1710" actId="113"/>
        <pc:sldMkLst>
          <pc:docMk/>
          <pc:sldMk cId="1946576508" sldId="305"/>
        </pc:sldMkLst>
        <pc:spChg chg="mod">
          <ac:chgData name="Maya Pilin" userId="e6bcc23ac2012a68" providerId="LiveId" clId="{38A569AE-4889-485B-9493-EB63F57A56AC}" dt="2020-12-11T22:28:06.824" v="1709" actId="113"/>
          <ac:spMkLst>
            <pc:docMk/>
            <pc:sldMk cId="1946576508" sldId="305"/>
            <ac:spMk id="2" creationId="{0D1F047C-C727-42A7-85C5-68C5AA1B1A93}"/>
          </ac:spMkLst>
        </pc:spChg>
        <pc:spChg chg="mod">
          <ac:chgData name="Maya Pilin" userId="e6bcc23ac2012a68" providerId="LiveId" clId="{38A569AE-4889-485B-9493-EB63F57A56AC}" dt="2020-12-11T22:28:10.273" v="1710" actId="113"/>
          <ac:spMkLst>
            <pc:docMk/>
            <pc:sldMk cId="1946576508" sldId="305"/>
            <ac:spMk id="3" creationId="{DB93FB3F-A8D4-46D3-A1C6-C79C64563729}"/>
          </ac:spMkLst>
        </pc:spChg>
      </pc:sldChg>
      <pc:sldChg chg="modSp">
        <pc:chgData name="Maya Pilin" userId="e6bcc23ac2012a68" providerId="LiveId" clId="{38A569AE-4889-485B-9493-EB63F57A56AC}" dt="2020-12-21T20:21:51.091" v="2969" actId="20577"/>
        <pc:sldMkLst>
          <pc:docMk/>
          <pc:sldMk cId="3622512358" sldId="313"/>
        </pc:sldMkLst>
        <pc:spChg chg="mod">
          <ac:chgData name="Maya Pilin" userId="e6bcc23ac2012a68" providerId="LiveId" clId="{38A569AE-4889-485B-9493-EB63F57A56AC}" dt="2020-12-21T20:21:51.091" v="2969" actId="20577"/>
          <ac:spMkLst>
            <pc:docMk/>
            <pc:sldMk cId="3622512358" sldId="313"/>
            <ac:spMk id="3" creationId="{7EE831C7-0CD6-451C-8DAC-A4444C43A3CB}"/>
          </ac:spMkLst>
        </pc:spChg>
      </pc:sldChg>
      <pc:sldChg chg="addSp modSp">
        <pc:chgData name="Maya Pilin" userId="e6bcc23ac2012a68" providerId="LiveId" clId="{38A569AE-4889-485B-9493-EB63F57A56AC}" dt="2020-12-12T17:45:55.391" v="1865" actId="571"/>
        <pc:sldMkLst>
          <pc:docMk/>
          <pc:sldMk cId="3311548162" sldId="317"/>
        </pc:sldMkLst>
        <pc:picChg chg="add mod">
          <ac:chgData name="Maya Pilin" userId="e6bcc23ac2012a68" providerId="LiveId" clId="{38A569AE-4889-485B-9493-EB63F57A56AC}" dt="2020-12-12T17:45:55.391" v="1865" actId="571"/>
          <ac:picMkLst>
            <pc:docMk/>
            <pc:sldMk cId="3311548162" sldId="317"/>
            <ac:picMk id="7" creationId="{C3AFFEF3-8895-46A4-ABA6-0F523DE30CA3}"/>
          </ac:picMkLst>
        </pc:picChg>
      </pc:sldChg>
      <pc:sldChg chg="ord">
        <pc:chgData name="Maya Pilin" userId="e6bcc23ac2012a68" providerId="LiveId" clId="{38A569AE-4889-485B-9493-EB63F57A56AC}" dt="2020-12-12T17:44:51.928" v="1863"/>
        <pc:sldMkLst>
          <pc:docMk/>
          <pc:sldMk cId="2450086136" sldId="325"/>
        </pc:sldMkLst>
      </pc:sldChg>
      <pc:sldChg chg="addSp delSp modSp add">
        <pc:chgData name="Maya Pilin" userId="e6bcc23ac2012a68" providerId="LiveId" clId="{38A569AE-4889-485B-9493-EB63F57A56AC}" dt="2020-12-11T22:10:57.077" v="158" actId="1076"/>
        <pc:sldMkLst>
          <pc:docMk/>
          <pc:sldMk cId="1896473375" sldId="332"/>
        </pc:sldMkLst>
        <pc:spChg chg="mod">
          <ac:chgData name="Maya Pilin" userId="e6bcc23ac2012a68" providerId="LiveId" clId="{38A569AE-4889-485B-9493-EB63F57A56AC}" dt="2020-12-11T22:10:20.999" v="144" actId="113"/>
          <ac:spMkLst>
            <pc:docMk/>
            <pc:sldMk cId="1896473375" sldId="332"/>
            <ac:spMk id="2" creationId="{3A7DC2F9-B700-4CE3-977E-1240123C1394}"/>
          </ac:spMkLst>
        </pc:spChg>
        <pc:spChg chg="del">
          <ac:chgData name="Maya Pilin" userId="e6bcc23ac2012a68" providerId="LiveId" clId="{38A569AE-4889-485B-9493-EB63F57A56AC}" dt="2020-12-11T22:10:37.455" v="146" actId="931"/>
          <ac:spMkLst>
            <pc:docMk/>
            <pc:sldMk cId="1896473375" sldId="332"/>
            <ac:spMk id="3" creationId="{3568E0B4-9086-4900-8025-7741E19ED82B}"/>
          </ac:spMkLst>
        </pc:spChg>
        <pc:spChg chg="mod">
          <ac:chgData name="Maya Pilin" userId="e6bcc23ac2012a68" providerId="LiveId" clId="{38A569AE-4889-485B-9493-EB63F57A56AC}" dt="2020-12-11T22:10:24.769" v="145" actId="1076"/>
          <ac:spMkLst>
            <pc:docMk/>
            <pc:sldMk cId="1896473375" sldId="332"/>
            <ac:spMk id="4" creationId="{B2BEAC82-2E51-4DF3-BA6B-A2FAB4DC0836}"/>
          </ac:spMkLst>
        </pc:spChg>
        <pc:spChg chg="add del mod">
          <ac:chgData name="Maya Pilin" userId="e6bcc23ac2012a68" providerId="LiveId" clId="{38A569AE-4889-485B-9493-EB63F57A56AC}" dt="2020-12-11T22:10:51.743" v="155" actId="478"/>
          <ac:spMkLst>
            <pc:docMk/>
            <pc:sldMk cId="1896473375" sldId="332"/>
            <ac:spMk id="10" creationId="{4E7C3220-FD72-4867-9F6A-659D02D6CC75}"/>
          </ac:spMkLst>
        </pc:spChg>
        <pc:picChg chg="add del mod">
          <ac:chgData name="Maya Pilin" userId="e6bcc23ac2012a68" providerId="LiveId" clId="{38A569AE-4889-485B-9493-EB63F57A56AC}" dt="2020-12-11T22:10:47.619" v="153" actId="478"/>
          <ac:picMkLst>
            <pc:docMk/>
            <pc:sldMk cId="1896473375" sldId="332"/>
            <ac:picMk id="6" creationId="{ECE92C69-313F-4917-B48E-2AA399B52525}"/>
          </ac:picMkLst>
        </pc:picChg>
        <pc:picChg chg="add mod">
          <ac:chgData name="Maya Pilin" userId="e6bcc23ac2012a68" providerId="LiveId" clId="{38A569AE-4889-485B-9493-EB63F57A56AC}" dt="2020-12-11T22:10:57.077" v="158" actId="1076"/>
          <ac:picMkLst>
            <pc:docMk/>
            <pc:sldMk cId="1896473375" sldId="332"/>
            <ac:picMk id="8" creationId="{633F4F74-06D4-48A2-97E4-70E6EC4A2E84}"/>
          </ac:picMkLst>
        </pc:picChg>
      </pc:sldChg>
      <pc:sldChg chg="addSp delSp modSp add">
        <pc:chgData name="Maya Pilin" userId="e6bcc23ac2012a68" providerId="LiveId" clId="{38A569AE-4889-485B-9493-EB63F57A56AC}" dt="2020-12-11T22:16:04.037" v="794" actId="1076"/>
        <pc:sldMkLst>
          <pc:docMk/>
          <pc:sldMk cId="1874755638" sldId="333"/>
        </pc:sldMkLst>
        <pc:spChg chg="mod">
          <ac:chgData name="Maya Pilin" userId="e6bcc23ac2012a68" providerId="LiveId" clId="{38A569AE-4889-485B-9493-EB63F57A56AC}" dt="2020-12-11T22:15:57.838" v="791" actId="1076"/>
          <ac:spMkLst>
            <pc:docMk/>
            <pc:sldMk cId="1874755638" sldId="333"/>
            <ac:spMk id="2" creationId="{3A7DC2F9-B700-4CE3-977E-1240123C1394}"/>
          </ac:spMkLst>
        </pc:spChg>
        <pc:spChg chg="mod">
          <ac:chgData name="Maya Pilin" userId="e6bcc23ac2012a68" providerId="LiveId" clId="{38A569AE-4889-485B-9493-EB63F57A56AC}" dt="2020-12-11T22:15:55.504" v="790" actId="1076"/>
          <ac:spMkLst>
            <pc:docMk/>
            <pc:sldMk cId="1874755638" sldId="333"/>
            <ac:spMk id="4" creationId="{B2BEAC82-2E51-4DF3-BA6B-A2FAB4DC0836}"/>
          </ac:spMkLst>
        </pc:spChg>
        <pc:picChg chg="add del mod">
          <ac:chgData name="Maya Pilin" userId="e6bcc23ac2012a68" providerId="LiveId" clId="{38A569AE-4889-485B-9493-EB63F57A56AC}" dt="2020-12-11T22:16:04.037" v="794" actId="1076"/>
          <ac:picMkLst>
            <pc:docMk/>
            <pc:sldMk cId="1874755638" sldId="333"/>
            <ac:picMk id="8" creationId="{633F4F74-06D4-48A2-97E4-70E6EC4A2E84}"/>
          </ac:picMkLst>
        </pc:picChg>
      </pc:sldChg>
      <pc:sldChg chg="add del">
        <pc:chgData name="Maya Pilin" userId="e6bcc23ac2012a68" providerId="LiveId" clId="{38A569AE-4889-485B-9493-EB63F57A56AC}" dt="2020-12-11T22:16:34.360" v="797" actId="2696"/>
        <pc:sldMkLst>
          <pc:docMk/>
          <pc:sldMk cId="1799571566" sldId="334"/>
        </pc:sldMkLst>
      </pc:sldChg>
      <pc:sldChg chg="addSp delSp modSp add mod setBg">
        <pc:chgData name="Maya Pilin" userId="e6bcc23ac2012a68" providerId="LiveId" clId="{38A569AE-4889-485B-9493-EB63F57A56AC}" dt="2020-12-11T22:18:09.758" v="955" actId="11"/>
        <pc:sldMkLst>
          <pc:docMk/>
          <pc:sldMk cId="3823402266" sldId="335"/>
        </pc:sldMkLst>
        <pc:spChg chg="mod">
          <ac:chgData name="Maya Pilin" userId="e6bcc23ac2012a68" providerId="LiveId" clId="{38A569AE-4889-485B-9493-EB63F57A56AC}" dt="2020-12-11T22:17:37.539" v="950" actId="26606"/>
          <ac:spMkLst>
            <pc:docMk/>
            <pc:sldMk cId="3823402266" sldId="335"/>
            <ac:spMk id="2" creationId="{3A7DC2F9-B700-4CE3-977E-1240123C1394}"/>
          </ac:spMkLst>
        </pc:spChg>
        <pc:spChg chg="mod">
          <ac:chgData name="Maya Pilin" userId="e6bcc23ac2012a68" providerId="LiveId" clId="{38A569AE-4889-485B-9493-EB63F57A56AC}" dt="2020-12-11T22:18:09.758" v="955" actId="11"/>
          <ac:spMkLst>
            <pc:docMk/>
            <pc:sldMk cId="3823402266" sldId="335"/>
            <ac:spMk id="4" creationId="{B2BEAC82-2E51-4DF3-BA6B-A2FAB4DC0836}"/>
          </ac:spMkLst>
        </pc:spChg>
        <pc:spChg chg="add">
          <ac:chgData name="Maya Pilin" userId="e6bcc23ac2012a68" providerId="LiveId" clId="{38A569AE-4889-485B-9493-EB63F57A56AC}" dt="2020-12-11T22:17:37.539" v="950" actId="26606"/>
          <ac:spMkLst>
            <pc:docMk/>
            <pc:sldMk cId="3823402266" sldId="335"/>
            <ac:spMk id="13" creationId="{1B3897FC-A693-4656-8FCD-CF609C3BDF8D}"/>
          </ac:spMkLst>
        </pc:spChg>
        <pc:picChg chg="add del mod">
          <ac:chgData name="Maya Pilin" userId="e6bcc23ac2012a68" providerId="LiveId" clId="{38A569AE-4889-485B-9493-EB63F57A56AC}" dt="2020-12-11T22:17:37.539" v="950" actId="26606"/>
          <ac:picMkLst>
            <pc:docMk/>
            <pc:sldMk cId="3823402266" sldId="335"/>
            <ac:picMk id="8" creationId="{633F4F74-06D4-48A2-97E4-70E6EC4A2E84}"/>
          </ac:picMkLst>
        </pc:picChg>
      </pc:sldChg>
      <pc:sldChg chg="add del">
        <pc:chgData name="Maya Pilin" userId="e6bcc23ac2012a68" providerId="LiveId" clId="{38A569AE-4889-485B-9493-EB63F57A56AC}" dt="2020-12-11T22:21:19.981" v="1138" actId="2696"/>
        <pc:sldMkLst>
          <pc:docMk/>
          <pc:sldMk cId="1205438183" sldId="336"/>
        </pc:sldMkLst>
      </pc:sldChg>
      <pc:sldChg chg="addSp delSp modSp add mod setBg">
        <pc:chgData name="Maya Pilin" userId="e6bcc23ac2012a68" providerId="LiveId" clId="{38A569AE-4889-485B-9493-EB63F57A56AC}" dt="2020-12-11T22:21:05.202" v="1137" actId="27636"/>
        <pc:sldMkLst>
          <pc:docMk/>
          <pc:sldMk cId="3571172969" sldId="337"/>
        </pc:sldMkLst>
        <pc:spChg chg="mod ord">
          <ac:chgData name="Maya Pilin" userId="e6bcc23ac2012a68" providerId="LiveId" clId="{38A569AE-4889-485B-9493-EB63F57A56AC}" dt="2020-12-11T22:20:19.495" v="973" actId="26606"/>
          <ac:spMkLst>
            <pc:docMk/>
            <pc:sldMk cId="3571172969" sldId="337"/>
            <ac:spMk id="2" creationId="{EEAE3FCB-1C13-4140-AB0A-4CE7EB96456D}"/>
          </ac:spMkLst>
        </pc:spChg>
        <pc:spChg chg="del">
          <ac:chgData name="Maya Pilin" userId="e6bcc23ac2012a68" providerId="LiveId" clId="{38A569AE-4889-485B-9493-EB63F57A56AC}" dt="2020-12-11T22:20:14" v="970" actId="931"/>
          <ac:spMkLst>
            <pc:docMk/>
            <pc:sldMk cId="3571172969" sldId="337"/>
            <ac:spMk id="3" creationId="{4162CE6F-31A8-402C-8E4E-A1C21B647244}"/>
          </ac:spMkLst>
        </pc:spChg>
        <pc:spChg chg="mod">
          <ac:chgData name="Maya Pilin" userId="e6bcc23ac2012a68" providerId="LiveId" clId="{38A569AE-4889-485B-9493-EB63F57A56AC}" dt="2020-12-11T22:21:05.202" v="1137" actId="27636"/>
          <ac:spMkLst>
            <pc:docMk/>
            <pc:sldMk cId="3571172969" sldId="337"/>
            <ac:spMk id="4" creationId="{0BDF8200-C9FF-4F96-B49D-46BCA52069DA}"/>
          </ac:spMkLst>
        </pc:spChg>
        <pc:spChg chg="add">
          <ac:chgData name="Maya Pilin" userId="e6bcc23ac2012a68" providerId="LiveId" clId="{38A569AE-4889-485B-9493-EB63F57A56AC}" dt="2020-12-11T22:20:19.495" v="973" actId="26606"/>
          <ac:spMkLst>
            <pc:docMk/>
            <pc:sldMk cId="3571172969" sldId="337"/>
            <ac:spMk id="11" creationId="{37D54B6C-87D0-4C03-8335-3955179D2B5B}"/>
          </ac:spMkLst>
        </pc:spChg>
        <pc:picChg chg="add mod">
          <ac:chgData name="Maya Pilin" userId="e6bcc23ac2012a68" providerId="LiveId" clId="{38A569AE-4889-485B-9493-EB63F57A56AC}" dt="2020-12-11T22:20:19.495" v="973" actId="26606"/>
          <ac:picMkLst>
            <pc:docMk/>
            <pc:sldMk cId="3571172969" sldId="337"/>
            <ac:picMk id="6" creationId="{82155682-2440-45A3-86CC-ABE7B7B62411}"/>
          </ac:picMkLst>
        </pc:picChg>
      </pc:sldChg>
      <pc:sldChg chg="modSp add">
        <pc:chgData name="Maya Pilin" userId="e6bcc23ac2012a68" providerId="LiveId" clId="{38A569AE-4889-485B-9493-EB63F57A56AC}" dt="2020-12-11T22:23:18.179" v="1311" actId="20577"/>
        <pc:sldMkLst>
          <pc:docMk/>
          <pc:sldMk cId="583693812" sldId="338"/>
        </pc:sldMkLst>
        <pc:spChg chg="mod">
          <ac:chgData name="Maya Pilin" userId="e6bcc23ac2012a68" providerId="LiveId" clId="{38A569AE-4889-485B-9493-EB63F57A56AC}" dt="2020-12-11T22:22:37.362" v="1159" actId="20577"/>
          <ac:spMkLst>
            <pc:docMk/>
            <pc:sldMk cId="583693812" sldId="338"/>
            <ac:spMk id="2" creationId="{EEAE3FCB-1C13-4140-AB0A-4CE7EB96456D}"/>
          </ac:spMkLst>
        </pc:spChg>
        <pc:spChg chg="mod">
          <ac:chgData name="Maya Pilin" userId="e6bcc23ac2012a68" providerId="LiveId" clId="{38A569AE-4889-485B-9493-EB63F57A56AC}" dt="2020-12-11T22:23:18.179" v="1311" actId="20577"/>
          <ac:spMkLst>
            <pc:docMk/>
            <pc:sldMk cId="583693812" sldId="338"/>
            <ac:spMk id="4" creationId="{0BDF8200-C9FF-4F96-B49D-46BCA52069DA}"/>
          </ac:spMkLst>
        </pc:spChg>
        <pc:picChg chg="mod">
          <ac:chgData name="Maya Pilin" userId="e6bcc23ac2012a68" providerId="LiveId" clId="{38A569AE-4889-485B-9493-EB63F57A56AC}" dt="2020-12-11T22:22:31.799" v="1142" actId="14100"/>
          <ac:picMkLst>
            <pc:docMk/>
            <pc:sldMk cId="583693812" sldId="338"/>
            <ac:picMk id="6" creationId="{82155682-2440-45A3-86CC-ABE7B7B62411}"/>
          </ac:picMkLst>
        </pc:picChg>
      </pc:sldChg>
      <pc:sldChg chg="modSp add">
        <pc:chgData name="Maya Pilin" userId="e6bcc23ac2012a68" providerId="LiveId" clId="{38A569AE-4889-485B-9493-EB63F57A56AC}" dt="2020-12-11T22:25:42.432" v="1532" actId="20577"/>
        <pc:sldMkLst>
          <pc:docMk/>
          <pc:sldMk cId="1858835807" sldId="339"/>
        </pc:sldMkLst>
        <pc:spChg chg="mod">
          <ac:chgData name="Maya Pilin" userId="e6bcc23ac2012a68" providerId="LiveId" clId="{38A569AE-4889-485B-9493-EB63F57A56AC}" dt="2020-12-11T22:24:50.407" v="1368" actId="20577"/>
          <ac:spMkLst>
            <pc:docMk/>
            <pc:sldMk cId="1858835807" sldId="339"/>
            <ac:spMk id="2" creationId="{EEAE3FCB-1C13-4140-AB0A-4CE7EB96456D}"/>
          </ac:spMkLst>
        </pc:spChg>
        <pc:spChg chg="mod">
          <ac:chgData name="Maya Pilin" userId="e6bcc23ac2012a68" providerId="LiveId" clId="{38A569AE-4889-485B-9493-EB63F57A56AC}" dt="2020-12-11T22:25:42.432" v="1532" actId="20577"/>
          <ac:spMkLst>
            <pc:docMk/>
            <pc:sldMk cId="1858835807" sldId="339"/>
            <ac:spMk id="4" creationId="{0BDF8200-C9FF-4F96-B49D-46BCA52069DA}"/>
          </ac:spMkLst>
        </pc:spChg>
        <pc:picChg chg="mod">
          <ac:chgData name="Maya Pilin" userId="e6bcc23ac2012a68" providerId="LiveId" clId="{38A569AE-4889-485B-9493-EB63F57A56AC}" dt="2020-12-11T22:24:36.987" v="1315" actId="14100"/>
          <ac:picMkLst>
            <pc:docMk/>
            <pc:sldMk cId="1858835807" sldId="339"/>
            <ac:picMk id="6" creationId="{82155682-2440-45A3-86CC-ABE7B7B62411}"/>
          </ac:picMkLst>
        </pc:picChg>
      </pc:sldChg>
      <pc:sldChg chg="addSp delSp modSp add">
        <pc:chgData name="Maya Pilin" userId="e6bcc23ac2012a68" providerId="LiveId" clId="{38A569AE-4889-485B-9493-EB63F57A56AC}" dt="2020-12-11T22:27:39.489" v="1707" actId="1076"/>
        <pc:sldMkLst>
          <pc:docMk/>
          <pc:sldMk cId="1005296212" sldId="340"/>
        </pc:sldMkLst>
        <pc:spChg chg="mod">
          <ac:chgData name="Maya Pilin" userId="e6bcc23ac2012a68" providerId="LiveId" clId="{38A569AE-4889-485B-9493-EB63F57A56AC}" dt="2020-12-11T22:26:59.094" v="1554" actId="20577"/>
          <ac:spMkLst>
            <pc:docMk/>
            <pc:sldMk cId="1005296212" sldId="340"/>
            <ac:spMk id="2" creationId="{EEAE3FCB-1C13-4140-AB0A-4CE7EB96456D}"/>
          </ac:spMkLst>
        </pc:spChg>
        <pc:spChg chg="mod">
          <ac:chgData name="Maya Pilin" userId="e6bcc23ac2012a68" providerId="LiveId" clId="{38A569AE-4889-485B-9493-EB63F57A56AC}" dt="2020-12-11T22:27:31.805" v="1706" actId="20577"/>
          <ac:spMkLst>
            <pc:docMk/>
            <pc:sldMk cId="1005296212" sldId="340"/>
            <ac:spMk id="4" creationId="{0BDF8200-C9FF-4F96-B49D-46BCA52069DA}"/>
          </ac:spMkLst>
        </pc:spChg>
        <pc:picChg chg="add del">
          <ac:chgData name="Maya Pilin" userId="e6bcc23ac2012a68" providerId="LiveId" clId="{38A569AE-4889-485B-9493-EB63F57A56AC}" dt="2020-12-11T22:26:38.709" v="1535" actId="478"/>
          <ac:picMkLst>
            <pc:docMk/>
            <pc:sldMk cId="1005296212" sldId="340"/>
            <ac:picMk id="3" creationId="{7B2427D6-90E8-4FA4-9CB2-A6B6046CFAA0}"/>
          </ac:picMkLst>
        </pc:picChg>
        <pc:picChg chg="mod">
          <ac:chgData name="Maya Pilin" userId="e6bcc23ac2012a68" providerId="LiveId" clId="{38A569AE-4889-485B-9493-EB63F57A56AC}" dt="2020-12-11T22:27:39.489" v="1707" actId="1076"/>
          <ac:picMkLst>
            <pc:docMk/>
            <pc:sldMk cId="1005296212" sldId="340"/>
            <ac:picMk id="6" creationId="{82155682-2440-45A3-86CC-ABE7B7B62411}"/>
          </ac:picMkLst>
        </pc:picChg>
      </pc:sldChg>
      <pc:sldChg chg="addSp delSp modSp add">
        <pc:chgData name="Maya Pilin" userId="e6bcc23ac2012a68" providerId="LiveId" clId="{38A569AE-4889-485B-9493-EB63F57A56AC}" dt="2020-12-12T16:50:10.581" v="1861" actId="20577"/>
        <pc:sldMkLst>
          <pc:docMk/>
          <pc:sldMk cId="3631902402" sldId="341"/>
        </pc:sldMkLst>
        <pc:spChg chg="mod">
          <ac:chgData name="Maya Pilin" userId="e6bcc23ac2012a68" providerId="LiveId" clId="{38A569AE-4889-485B-9493-EB63F57A56AC}" dt="2020-12-12T16:48:33.425" v="1720" actId="20577"/>
          <ac:spMkLst>
            <pc:docMk/>
            <pc:sldMk cId="3631902402" sldId="341"/>
            <ac:spMk id="2" creationId="{202A410B-7C16-4941-BB52-F6E4CE7F99FC}"/>
          </ac:spMkLst>
        </pc:spChg>
        <pc:spChg chg="del">
          <ac:chgData name="Maya Pilin" userId="e6bcc23ac2012a68" providerId="LiveId" clId="{38A569AE-4889-485B-9493-EB63F57A56AC}" dt="2020-12-12T16:49:44.988" v="1827" actId="931"/>
          <ac:spMkLst>
            <pc:docMk/>
            <pc:sldMk cId="3631902402" sldId="341"/>
            <ac:spMk id="3" creationId="{8CD771F8-B363-465C-818E-8CC2D82F9FAD}"/>
          </ac:spMkLst>
        </pc:spChg>
        <pc:spChg chg="mod">
          <ac:chgData name="Maya Pilin" userId="e6bcc23ac2012a68" providerId="LiveId" clId="{38A569AE-4889-485B-9493-EB63F57A56AC}" dt="2020-12-12T16:50:10.581" v="1861" actId="20577"/>
          <ac:spMkLst>
            <pc:docMk/>
            <pc:sldMk cId="3631902402" sldId="341"/>
            <ac:spMk id="4" creationId="{0BA5D3FB-288A-461B-A217-E5C2F2A82CBD}"/>
          </ac:spMkLst>
        </pc:spChg>
        <pc:picChg chg="add mod">
          <ac:chgData name="Maya Pilin" userId="e6bcc23ac2012a68" providerId="LiveId" clId="{38A569AE-4889-485B-9493-EB63F57A56AC}" dt="2020-12-12T16:49:59.056" v="1831" actId="1076"/>
          <ac:picMkLst>
            <pc:docMk/>
            <pc:sldMk cId="3631902402" sldId="341"/>
            <ac:picMk id="6" creationId="{182260FC-A552-4759-BCD9-D342C6B56F73}"/>
          </ac:picMkLst>
        </pc:picChg>
      </pc:sldChg>
      <pc:sldChg chg="addSp delSp modSp add mod setBg">
        <pc:chgData name="Maya Pilin" userId="e6bcc23ac2012a68" providerId="LiveId" clId="{38A569AE-4889-485B-9493-EB63F57A56AC}" dt="2020-12-12T17:48:30.073" v="2142" actId="20577"/>
        <pc:sldMkLst>
          <pc:docMk/>
          <pc:sldMk cId="3016814191" sldId="342"/>
        </pc:sldMkLst>
        <pc:spChg chg="mod">
          <ac:chgData name="Maya Pilin" userId="e6bcc23ac2012a68" providerId="LiveId" clId="{38A569AE-4889-485B-9493-EB63F57A56AC}" dt="2020-12-12T17:48:30.073" v="2142" actId="20577"/>
          <ac:spMkLst>
            <pc:docMk/>
            <pc:sldMk cId="3016814191" sldId="342"/>
            <ac:spMk id="2" creationId="{202A410B-7C16-4941-BB52-F6E4CE7F99FC}"/>
          </ac:spMkLst>
        </pc:spChg>
        <pc:spChg chg="mod">
          <ac:chgData name="Maya Pilin" userId="e6bcc23ac2012a68" providerId="LiveId" clId="{38A569AE-4889-485B-9493-EB63F57A56AC}" dt="2020-12-12T17:48:22.613" v="2121" actId="27636"/>
          <ac:spMkLst>
            <pc:docMk/>
            <pc:sldMk cId="3016814191" sldId="342"/>
            <ac:spMk id="4" creationId="{0BA5D3FB-288A-461B-A217-E5C2F2A82CBD}"/>
          </ac:spMkLst>
        </pc:spChg>
        <pc:spChg chg="add del mod">
          <ac:chgData name="Maya Pilin" userId="e6bcc23ac2012a68" providerId="LiveId" clId="{38A569AE-4889-485B-9493-EB63F57A56AC}" dt="2020-12-12T17:46:50.401" v="1875" actId="26606"/>
          <ac:spMkLst>
            <pc:docMk/>
            <pc:sldMk cId="3016814191" sldId="342"/>
            <ac:spMk id="7" creationId="{5063706B-8270-4C4A-AA0E-080F8332135D}"/>
          </ac:spMkLst>
        </pc:spChg>
        <pc:spChg chg="add del">
          <ac:chgData name="Maya Pilin" userId="e6bcc23ac2012a68" providerId="LiveId" clId="{38A569AE-4889-485B-9493-EB63F57A56AC}" dt="2020-12-12T17:46:12.787" v="1871" actId="26606"/>
          <ac:spMkLst>
            <pc:docMk/>
            <pc:sldMk cId="3016814191" sldId="342"/>
            <ac:spMk id="11" creationId="{9726E0AA-ACAD-4929-A688-C5F6D3E372B9}"/>
          </ac:spMkLst>
        </pc:spChg>
        <pc:spChg chg="add">
          <ac:chgData name="Maya Pilin" userId="e6bcc23ac2012a68" providerId="LiveId" clId="{38A569AE-4889-485B-9493-EB63F57A56AC}" dt="2020-12-12T17:46:50.401" v="1875" actId="26606"/>
          <ac:spMkLst>
            <pc:docMk/>
            <pc:sldMk cId="3016814191" sldId="342"/>
            <ac:spMk id="12" creationId="{95CB840F-8E41-4CA5-B79B-25CC80AD234A}"/>
          </ac:spMkLst>
        </pc:spChg>
        <pc:picChg chg="add mod ord">
          <ac:chgData name="Maya Pilin" userId="e6bcc23ac2012a68" providerId="LiveId" clId="{38A569AE-4889-485B-9493-EB63F57A56AC}" dt="2020-12-12T17:46:50.401" v="1875" actId="26606"/>
          <ac:picMkLst>
            <pc:docMk/>
            <pc:sldMk cId="3016814191" sldId="342"/>
            <ac:picMk id="5" creationId="{867F072A-E2C4-450B-BFBD-4C02A10E4DFF}"/>
          </ac:picMkLst>
        </pc:picChg>
        <pc:picChg chg="del mod">
          <ac:chgData name="Maya Pilin" userId="e6bcc23ac2012a68" providerId="LiveId" clId="{38A569AE-4889-485B-9493-EB63F57A56AC}" dt="2020-12-12T17:46:15.585" v="1872" actId="478"/>
          <ac:picMkLst>
            <pc:docMk/>
            <pc:sldMk cId="3016814191" sldId="342"/>
            <ac:picMk id="6" creationId="{182260FC-A552-4759-BCD9-D342C6B56F73}"/>
          </ac:picMkLst>
        </pc:picChg>
        <pc:cxnChg chg="add del">
          <ac:chgData name="Maya Pilin" userId="e6bcc23ac2012a68" providerId="LiveId" clId="{38A569AE-4889-485B-9493-EB63F57A56AC}" dt="2020-12-12T17:46:12.787" v="1871" actId="26606"/>
          <ac:cxnSpMkLst>
            <pc:docMk/>
            <pc:sldMk cId="3016814191" sldId="342"/>
            <ac:cxnSpMk id="13" creationId="{F3BDF5F1-11B9-42EB-800A-B3D749BB4BE5}"/>
          </ac:cxnSpMkLst>
        </pc:cxnChg>
      </pc:sldChg>
      <pc:sldChg chg="addSp delSp modSp add">
        <pc:chgData name="Maya Pilin" userId="e6bcc23ac2012a68" providerId="LiveId" clId="{38A569AE-4889-485B-9493-EB63F57A56AC}" dt="2020-12-12T17:53:45.514" v="2319" actId="1582"/>
        <pc:sldMkLst>
          <pc:docMk/>
          <pc:sldMk cId="3130300325" sldId="343"/>
        </pc:sldMkLst>
        <pc:spChg chg="add mod">
          <ac:chgData name="Maya Pilin" userId="e6bcc23ac2012a68" providerId="LiveId" clId="{38A569AE-4889-485B-9493-EB63F57A56AC}" dt="2020-12-12T17:53:45.514" v="2319" actId="1582"/>
          <ac:spMkLst>
            <pc:docMk/>
            <pc:sldMk cId="3130300325" sldId="343"/>
            <ac:spMk id="3" creationId="{ED5926B3-4957-4F16-B674-1FEFCCC85FA2}"/>
          </ac:spMkLst>
        </pc:spChg>
        <pc:spChg chg="mod">
          <ac:chgData name="Maya Pilin" userId="e6bcc23ac2012a68" providerId="LiveId" clId="{38A569AE-4889-485B-9493-EB63F57A56AC}" dt="2020-12-12T17:53:13.718" v="2315" actId="20577"/>
          <ac:spMkLst>
            <pc:docMk/>
            <pc:sldMk cId="3130300325" sldId="343"/>
            <ac:spMk id="4" creationId="{0BA5D3FB-288A-461B-A217-E5C2F2A82CBD}"/>
          </ac:spMkLst>
        </pc:spChg>
        <pc:picChg chg="add del mod">
          <ac:chgData name="Maya Pilin" userId="e6bcc23ac2012a68" providerId="LiveId" clId="{38A569AE-4889-485B-9493-EB63F57A56AC}" dt="2020-12-12T17:50:47.247" v="2148" actId="1076"/>
          <ac:picMkLst>
            <pc:docMk/>
            <pc:sldMk cId="3130300325" sldId="343"/>
            <ac:picMk id="5" creationId="{867F072A-E2C4-450B-BFBD-4C02A10E4DFF}"/>
          </ac:picMkLst>
        </pc:picChg>
      </pc:sldChg>
      <pc:sldChg chg="add del">
        <pc:chgData name="Maya Pilin" userId="e6bcc23ac2012a68" providerId="LiveId" clId="{38A569AE-4889-485B-9493-EB63F57A56AC}" dt="2020-12-12T17:55:35.055" v="2322" actId="2696"/>
        <pc:sldMkLst>
          <pc:docMk/>
          <pc:sldMk cId="1594141696" sldId="344"/>
        </pc:sldMkLst>
      </pc:sldChg>
      <pc:sldChg chg="delSp modSp add">
        <pc:chgData name="Maya Pilin" userId="e6bcc23ac2012a68" providerId="LiveId" clId="{38A569AE-4889-485B-9493-EB63F57A56AC}" dt="2020-12-12T17:55:41.023" v="2324" actId="478"/>
        <pc:sldMkLst>
          <pc:docMk/>
          <pc:sldMk cId="3263371711" sldId="345"/>
        </pc:sldMkLst>
        <pc:spChg chg="mod">
          <ac:chgData name="Maya Pilin" userId="e6bcc23ac2012a68" providerId="LiveId" clId="{38A569AE-4889-485B-9493-EB63F57A56AC}" dt="2020-12-12T17:55:36.633" v="2323"/>
          <ac:spMkLst>
            <pc:docMk/>
            <pc:sldMk cId="3263371711" sldId="345"/>
            <ac:spMk id="2" creationId="{30C2A206-2F20-4C4C-B09D-1D26A2B366A1}"/>
          </ac:spMkLst>
        </pc:spChg>
        <pc:spChg chg="del">
          <ac:chgData name="Maya Pilin" userId="e6bcc23ac2012a68" providerId="LiveId" clId="{38A569AE-4889-485B-9493-EB63F57A56AC}" dt="2020-12-12T17:55:41.023" v="2324" actId="478"/>
          <ac:spMkLst>
            <pc:docMk/>
            <pc:sldMk cId="3263371711" sldId="345"/>
            <ac:spMk id="3" creationId="{13D647B1-D88A-4B52-A2F5-A52F55227D55}"/>
          </ac:spMkLst>
        </pc:spChg>
      </pc:sldChg>
      <pc:sldChg chg="modSp add">
        <pc:chgData name="Maya Pilin" userId="e6bcc23ac2012a68" providerId="LiveId" clId="{38A569AE-4889-485B-9493-EB63F57A56AC}" dt="2020-12-12T17:55:57.323" v="2342" actId="20577"/>
        <pc:sldMkLst>
          <pc:docMk/>
          <pc:sldMk cId="3670697392" sldId="346"/>
        </pc:sldMkLst>
        <pc:spChg chg="mod">
          <ac:chgData name="Maya Pilin" userId="e6bcc23ac2012a68" providerId="LiveId" clId="{38A569AE-4889-485B-9493-EB63F57A56AC}" dt="2020-12-12T17:55:57.323" v="2342" actId="20577"/>
          <ac:spMkLst>
            <pc:docMk/>
            <pc:sldMk cId="3670697392" sldId="346"/>
            <ac:spMk id="2" creationId="{30C2A206-2F20-4C4C-B09D-1D26A2B366A1}"/>
          </ac:spMkLst>
        </pc:spChg>
      </pc:sldChg>
      <pc:sldChg chg="modSp add">
        <pc:chgData name="Maya Pilin" userId="e6bcc23ac2012a68" providerId="LiveId" clId="{38A569AE-4889-485B-9493-EB63F57A56AC}" dt="2020-12-12T17:56:39.302" v="2394" actId="20577"/>
        <pc:sldMkLst>
          <pc:docMk/>
          <pc:sldMk cId="2422248427" sldId="347"/>
        </pc:sldMkLst>
        <pc:spChg chg="mod">
          <ac:chgData name="Maya Pilin" userId="e6bcc23ac2012a68" providerId="LiveId" clId="{38A569AE-4889-485B-9493-EB63F57A56AC}" dt="2020-12-12T17:56:39.302" v="2394" actId="20577"/>
          <ac:spMkLst>
            <pc:docMk/>
            <pc:sldMk cId="2422248427" sldId="347"/>
            <ac:spMk id="2" creationId="{30C2A206-2F20-4C4C-B09D-1D26A2B366A1}"/>
          </ac:spMkLst>
        </pc:spChg>
      </pc:sldChg>
      <pc:sldChg chg="modSp add">
        <pc:chgData name="Maya Pilin" userId="e6bcc23ac2012a68" providerId="LiveId" clId="{38A569AE-4889-485B-9493-EB63F57A56AC}" dt="2020-12-12T17:57:08.713" v="2416" actId="20577"/>
        <pc:sldMkLst>
          <pc:docMk/>
          <pc:sldMk cId="2083429398" sldId="348"/>
        </pc:sldMkLst>
        <pc:spChg chg="mod">
          <ac:chgData name="Maya Pilin" userId="e6bcc23ac2012a68" providerId="LiveId" clId="{38A569AE-4889-485B-9493-EB63F57A56AC}" dt="2020-12-12T17:57:08.713" v="2416" actId="20577"/>
          <ac:spMkLst>
            <pc:docMk/>
            <pc:sldMk cId="2083429398" sldId="348"/>
            <ac:spMk id="2" creationId="{30C2A206-2F20-4C4C-B09D-1D26A2B366A1}"/>
          </ac:spMkLst>
        </pc:spChg>
      </pc:sldChg>
      <pc:sldChg chg="add del">
        <pc:chgData name="Maya Pilin" userId="e6bcc23ac2012a68" providerId="LiveId" clId="{38A569AE-4889-485B-9493-EB63F57A56AC}" dt="2020-12-12T17:57:20.380" v="2419" actId="2696"/>
        <pc:sldMkLst>
          <pc:docMk/>
          <pc:sldMk cId="1325435944" sldId="349"/>
        </pc:sldMkLst>
      </pc:sldChg>
      <pc:sldChg chg="addSp delSp modSp add">
        <pc:chgData name="Maya Pilin" userId="e6bcc23ac2012a68" providerId="LiveId" clId="{38A569AE-4889-485B-9493-EB63F57A56AC}" dt="2020-12-12T17:57:53.571" v="2437" actId="962"/>
        <pc:sldMkLst>
          <pc:docMk/>
          <pc:sldMk cId="645712531" sldId="350"/>
        </pc:sldMkLst>
        <pc:spChg chg="mod">
          <ac:chgData name="Maya Pilin" userId="e6bcc23ac2012a68" providerId="LiveId" clId="{38A569AE-4889-485B-9493-EB63F57A56AC}" dt="2020-12-12T17:57:34.621" v="2433" actId="20577"/>
          <ac:spMkLst>
            <pc:docMk/>
            <pc:sldMk cId="645712531" sldId="350"/>
            <ac:spMk id="2" creationId="{36905743-E86B-4977-89A5-7F088982F859}"/>
          </ac:spMkLst>
        </pc:spChg>
        <pc:spChg chg="del">
          <ac:chgData name="Maya Pilin" userId="e6bcc23ac2012a68" providerId="LiveId" clId="{38A569AE-4889-485B-9493-EB63F57A56AC}" dt="2020-12-12T17:57:50.750" v="2435" actId="931"/>
          <ac:spMkLst>
            <pc:docMk/>
            <pc:sldMk cId="645712531" sldId="350"/>
            <ac:spMk id="3" creationId="{264469E2-AAD4-42A8-B631-42B2A9A3A906}"/>
          </ac:spMkLst>
        </pc:spChg>
        <pc:spChg chg="del">
          <ac:chgData name="Maya Pilin" userId="e6bcc23ac2012a68" providerId="LiveId" clId="{38A569AE-4889-485B-9493-EB63F57A56AC}" dt="2020-12-12T17:57:39.361" v="2434" actId="478"/>
          <ac:spMkLst>
            <pc:docMk/>
            <pc:sldMk cId="645712531" sldId="350"/>
            <ac:spMk id="4" creationId="{7369562B-0468-48B4-8D64-9D542A592772}"/>
          </ac:spMkLst>
        </pc:spChg>
        <pc:picChg chg="add mod">
          <ac:chgData name="Maya Pilin" userId="e6bcc23ac2012a68" providerId="LiveId" clId="{38A569AE-4889-485B-9493-EB63F57A56AC}" dt="2020-12-12T17:57:53.571" v="2437" actId="962"/>
          <ac:picMkLst>
            <pc:docMk/>
            <pc:sldMk cId="645712531" sldId="350"/>
            <ac:picMk id="6" creationId="{FF24ADDC-6CCE-4767-8536-370BAB0A782D}"/>
          </ac:picMkLst>
        </pc:picChg>
      </pc:sldChg>
      <pc:sldChg chg="modSp add">
        <pc:chgData name="Maya Pilin" userId="e6bcc23ac2012a68" providerId="LiveId" clId="{38A569AE-4889-485B-9493-EB63F57A56AC}" dt="2020-12-12T17:58:36.153" v="2457" actId="20577"/>
        <pc:sldMkLst>
          <pc:docMk/>
          <pc:sldMk cId="1100166554" sldId="351"/>
        </pc:sldMkLst>
        <pc:spChg chg="mod">
          <ac:chgData name="Maya Pilin" userId="e6bcc23ac2012a68" providerId="LiveId" clId="{38A569AE-4889-485B-9493-EB63F57A56AC}" dt="2020-12-12T17:58:09.045" v="2454" actId="20577"/>
          <ac:spMkLst>
            <pc:docMk/>
            <pc:sldMk cId="1100166554" sldId="351"/>
            <ac:spMk id="2" creationId="{9AED8686-7703-4EBA-AFA3-7BE2FBE3B6C8}"/>
          </ac:spMkLst>
        </pc:spChg>
        <pc:spChg chg="mod">
          <ac:chgData name="Maya Pilin" userId="e6bcc23ac2012a68" providerId="LiveId" clId="{38A569AE-4889-485B-9493-EB63F57A56AC}" dt="2020-12-12T17:58:36.153" v="2457" actId="20577"/>
          <ac:spMkLst>
            <pc:docMk/>
            <pc:sldMk cId="1100166554" sldId="351"/>
            <ac:spMk id="3" creationId="{DDB29E9A-9AF1-4985-B68D-4466DC4BE3D0}"/>
          </ac:spMkLst>
        </pc:spChg>
      </pc:sldChg>
      <pc:sldChg chg="addSp delSp modSp add">
        <pc:chgData name="Maya Pilin" userId="e6bcc23ac2012a68" providerId="LiveId" clId="{38A569AE-4889-485B-9493-EB63F57A56AC}" dt="2020-12-12T18:02:28.424" v="2935" actId="1076"/>
        <pc:sldMkLst>
          <pc:docMk/>
          <pc:sldMk cId="3420840211" sldId="352"/>
        </pc:sldMkLst>
        <pc:spChg chg="mod">
          <ac:chgData name="Maya Pilin" userId="e6bcc23ac2012a68" providerId="LiveId" clId="{38A569AE-4889-485B-9493-EB63F57A56AC}" dt="2020-12-12T18:01:44.680" v="2926" actId="1076"/>
          <ac:spMkLst>
            <pc:docMk/>
            <pc:sldMk cId="3420840211" sldId="352"/>
            <ac:spMk id="2" creationId="{70D12435-4A2B-45CB-B1E3-6A769B5C4944}"/>
          </ac:spMkLst>
        </pc:spChg>
        <pc:spChg chg="del">
          <ac:chgData name="Maya Pilin" userId="e6bcc23ac2012a68" providerId="LiveId" clId="{38A569AE-4889-485B-9493-EB63F57A56AC}" dt="2020-12-12T17:59:29.195" v="2459" actId="931"/>
          <ac:spMkLst>
            <pc:docMk/>
            <pc:sldMk cId="3420840211" sldId="352"/>
            <ac:spMk id="3" creationId="{79095E53-8412-4B3A-B53C-1F0CC12F4512}"/>
          </ac:spMkLst>
        </pc:spChg>
        <pc:spChg chg="mod">
          <ac:chgData name="Maya Pilin" userId="e6bcc23ac2012a68" providerId="LiveId" clId="{38A569AE-4889-485B-9493-EB63F57A56AC}" dt="2020-12-12T18:02:28.424" v="2935" actId="1076"/>
          <ac:spMkLst>
            <pc:docMk/>
            <pc:sldMk cId="3420840211" sldId="352"/>
            <ac:spMk id="4" creationId="{2A7D9443-15EE-4483-A691-A3A1360E1E54}"/>
          </ac:spMkLst>
        </pc:spChg>
        <pc:picChg chg="add mod">
          <ac:chgData name="Maya Pilin" userId="e6bcc23ac2012a68" providerId="LiveId" clId="{38A569AE-4889-485B-9493-EB63F57A56AC}" dt="2020-12-12T18:01:58.040" v="2934" actId="1076"/>
          <ac:picMkLst>
            <pc:docMk/>
            <pc:sldMk cId="3420840211" sldId="352"/>
            <ac:picMk id="6" creationId="{8B88FEE9-E106-40A0-9418-D2BF1C1DFFE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72D4E0-D5AB-475C-ACBC-D97FAF184CF2}" type="datetimeFigureOut">
              <a:rPr lang="en-US" smtClean="0"/>
              <a:t>1/17/21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BA796-EDED-4FBF-830D-F5825613BCD8}" type="slidenum">
              <a:rPr lang="en-US" smtClean="0"/>
              <a:t>‹#›</a:t>
            </a:fld>
            <a:endParaRPr lang="en-US"/>
          </a:p>
        </p:txBody>
      </p:sp>
    </p:spTree>
    <p:extLst>
      <p:ext uri="{BB962C8B-B14F-4D97-AF65-F5344CB8AC3E}">
        <p14:creationId xmlns:p14="http://schemas.microsoft.com/office/powerpoint/2010/main" val="269774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myself here</a:t>
            </a:r>
          </a:p>
        </p:txBody>
      </p:sp>
      <p:sp>
        <p:nvSpPr>
          <p:cNvPr id="4" name="Slide Number Placeholder 3"/>
          <p:cNvSpPr>
            <a:spLocks noGrp="1"/>
          </p:cNvSpPr>
          <p:nvPr>
            <p:ph type="sldNum" sz="quarter" idx="5"/>
          </p:nvPr>
        </p:nvSpPr>
        <p:spPr/>
        <p:txBody>
          <a:bodyPr/>
          <a:lstStyle/>
          <a:p>
            <a:fld id="{F51BA796-EDED-4FBF-830D-F5825613BCD8}" type="slidenum">
              <a:rPr lang="en-US" smtClean="0"/>
              <a:t>1</a:t>
            </a:fld>
            <a:endParaRPr lang="en-US"/>
          </a:p>
        </p:txBody>
      </p:sp>
    </p:spTree>
    <p:extLst>
      <p:ext uri="{BB962C8B-B14F-4D97-AF65-F5344CB8AC3E}">
        <p14:creationId xmlns:p14="http://schemas.microsoft.com/office/powerpoint/2010/main" val="507008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30</a:t>
            </a:fld>
            <a:endParaRPr lang="en-US"/>
          </a:p>
        </p:txBody>
      </p:sp>
    </p:spTree>
    <p:extLst>
      <p:ext uri="{BB962C8B-B14F-4D97-AF65-F5344CB8AC3E}">
        <p14:creationId xmlns:p14="http://schemas.microsoft.com/office/powerpoint/2010/main" val="2798903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31</a:t>
            </a:fld>
            <a:endParaRPr lang="en-US"/>
          </a:p>
        </p:txBody>
      </p:sp>
    </p:spTree>
    <p:extLst>
      <p:ext uri="{BB962C8B-B14F-4D97-AF65-F5344CB8AC3E}">
        <p14:creationId xmlns:p14="http://schemas.microsoft.com/office/powerpoint/2010/main" val="2288034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Exercises: </a:t>
            </a:r>
          </a:p>
          <a:p>
            <a:r>
              <a:rPr lang="en-US" b="1" dirty="0"/>
              <a:t>Take the sample data file and</a:t>
            </a:r>
          </a:p>
          <a:p>
            <a:pPr marL="228600" indent="-228600">
              <a:buAutoNum type="arabicParenR"/>
            </a:pPr>
            <a:r>
              <a:rPr lang="en-US" dirty="0"/>
              <a:t>Sort data so that it is descending, with height as first priority and age as second</a:t>
            </a:r>
          </a:p>
          <a:p>
            <a:pPr marL="0" indent="0">
              <a:buNone/>
            </a:pPr>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33</a:t>
            </a:fld>
            <a:endParaRPr lang="en-US"/>
          </a:p>
        </p:txBody>
      </p:sp>
    </p:spTree>
    <p:extLst>
      <p:ext uri="{BB962C8B-B14F-4D97-AF65-F5344CB8AC3E}">
        <p14:creationId xmlns:p14="http://schemas.microsoft.com/office/powerpoint/2010/main" val="1790528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34</a:t>
            </a:fld>
            <a:endParaRPr lang="en-US"/>
          </a:p>
        </p:txBody>
      </p:sp>
    </p:spTree>
    <p:extLst>
      <p:ext uri="{BB962C8B-B14F-4D97-AF65-F5344CB8AC3E}">
        <p14:creationId xmlns:p14="http://schemas.microsoft.com/office/powerpoint/2010/main" val="611487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35</a:t>
            </a:fld>
            <a:endParaRPr lang="en-US"/>
          </a:p>
        </p:txBody>
      </p:sp>
    </p:spTree>
    <p:extLst>
      <p:ext uri="{BB962C8B-B14F-4D97-AF65-F5344CB8AC3E}">
        <p14:creationId xmlns:p14="http://schemas.microsoft.com/office/powerpoint/2010/main" val="1010598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38</a:t>
            </a:fld>
            <a:endParaRPr lang="en-US"/>
          </a:p>
        </p:txBody>
      </p:sp>
    </p:spTree>
    <p:extLst>
      <p:ext uri="{BB962C8B-B14F-4D97-AF65-F5344CB8AC3E}">
        <p14:creationId xmlns:p14="http://schemas.microsoft.com/office/powerpoint/2010/main" val="748019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40</a:t>
            </a:fld>
            <a:endParaRPr lang="en-US"/>
          </a:p>
        </p:txBody>
      </p:sp>
    </p:spTree>
    <p:extLst>
      <p:ext uri="{BB962C8B-B14F-4D97-AF65-F5344CB8AC3E}">
        <p14:creationId xmlns:p14="http://schemas.microsoft.com/office/powerpoint/2010/main" val="1616783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41</a:t>
            </a:fld>
            <a:endParaRPr lang="en-US"/>
          </a:p>
        </p:txBody>
      </p:sp>
    </p:spTree>
    <p:extLst>
      <p:ext uri="{BB962C8B-B14F-4D97-AF65-F5344CB8AC3E}">
        <p14:creationId xmlns:p14="http://schemas.microsoft.com/office/powerpoint/2010/main" val="792339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43</a:t>
            </a:fld>
            <a:endParaRPr lang="en-US"/>
          </a:p>
        </p:txBody>
      </p:sp>
    </p:spTree>
    <p:extLst>
      <p:ext uri="{BB962C8B-B14F-4D97-AF65-F5344CB8AC3E}">
        <p14:creationId xmlns:p14="http://schemas.microsoft.com/office/powerpoint/2010/main" val="2303664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44</a:t>
            </a:fld>
            <a:endParaRPr lang="en-US"/>
          </a:p>
        </p:txBody>
      </p:sp>
    </p:spTree>
    <p:extLst>
      <p:ext uri="{BB962C8B-B14F-4D97-AF65-F5344CB8AC3E}">
        <p14:creationId xmlns:p14="http://schemas.microsoft.com/office/powerpoint/2010/main" val="1143120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Raise hand to ask question</a:t>
            </a:r>
          </a:p>
          <a:p>
            <a:r>
              <a:rPr lang="en-US" dirty="0"/>
              <a:t>Press YES or NO when I check in to see if you are keeping up</a:t>
            </a:r>
          </a:p>
          <a:p>
            <a:r>
              <a:rPr lang="en-US" dirty="0"/>
              <a:t>PM Mathew if you are having technical difficulties - breakout room </a:t>
            </a:r>
          </a:p>
        </p:txBody>
      </p:sp>
      <p:sp>
        <p:nvSpPr>
          <p:cNvPr id="4" name="Slide Number Placeholder 3"/>
          <p:cNvSpPr>
            <a:spLocks noGrp="1"/>
          </p:cNvSpPr>
          <p:nvPr>
            <p:ph type="sldNum" sz="quarter" idx="5"/>
          </p:nvPr>
        </p:nvSpPr>
        <p:spPr/>
        <p:txBody>
          <a:bodyPr/>
          <a:lstStyle/>
          <a:p>
            <a:fld id="{F51BA796-EDED-4FBF-830D-F5825613BCD8}" type="slidenum">
              <a:rPr lang="en-US" smtClean="0"/>
              <a:t>2</a:t>
            </a:fld>
            <a:endParaRPr lang="en-US"/>
          </a:p>
        </p:txBody>
      </p:sp>
    </p:spTree>
    <p:extLst>
      <p:ext uri="{BB962C8B-B14F-4D97-AF65-F5344CB8AC3E}">
        <p14:creationId xmlns:p14="http://schemas.microsoft.com/office/powerpoint/2010/main" val="2923493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45</a:t>
            </a:fld>
            <a:endParaRPr lang="en-US"/>
          </a:p>
        </p:txBody>
      </p:sp>
    </p:spTree>
    <p:extLst>
      <p:ext uri="{BB962C8B-B14F-4D97-AF65-F5344CB8AC3E}">
        <p14:creationId xmlns:p14="http://schemas.microsoft.com/office/powerpoint/2010/main" val="2934296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46</a:t>
            </a:fld>
            <a:endParaRPr lang="en-US"/>
          </a:p>
        </p:txBody>
      </p:sp>
    </p:spTree>
    <p:extLst>
      <p:ext uri="{BB962C8B-B14F-4D97-AF65-F5344CB8AC3E}">
        <p14:creationId xmlns:p14="http://schemas.microsoft.com/office/powerpoint/2010/main" val="1593840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47</a:t>
            </a:fld>
            <a:endParaRPr lang="en-US"/>
          </a:p>
        </p:txBody>
      </p:sp>
    </p:spTree>
    <p:extLst>
      <p:ext uri="{BB962C8B-B14F-4D97-AF65-F5344CB8AC3E}">
        <p14:creationId xmlns:p14="http://schemas.microsoft.com/office/powerpoint/2010/main" val="4256719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48</a:t>
            </a:fld>
            <a:endParaRPr lang="en-US"/>
          </a:p>
        </p:txBody>
      </p:sp>
    </p:spTree>
    <p:extLst>
      <p:ext uri="{BB962C8B-B14F-4D97-AF65-F5344CB8AC3E}">
        <p14:creationId xmlns:p14="http://schemas.microsoft.com/office/powerpoint/2010/main" val="1762982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Exercises: </a:t>
            </a:r>
          </a:p>
          <a:p>
            <a:pPr marL="228600" indent="-228600">
              <a:buAutoNum type="arabicParenR"/>
            </a:pPr>
            <a:endParaRPr lang="en-US" dirty="0"/>
          </a:p>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49</a:t>
            </a:fld>
            <a:endParaRPr lang="en-US"/>
          </a:p>
        </p:txBody>
      </p:sp>
    </p:spTree>
    <p:extLst>
      <p:ext uri="{BB962C8B-B14F-4D97-AF65-F5344CB8AC3E}">
        <p14:creationId xmlns:p14="http://schemas.microsoft.com/office/powerpoint/2010/main" val="918591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50</a:t>
            </a:fld>
            <a:endParaRPr lang="en-US"/>
          </a:p>
        </p:txBody>
      </p:sp>
    </p:spTree>
    <p:extLst>
      <p:ext uri="{BB962C8B-B14F-4D97-AF65-F5344CB8AC3E}">
        <p14:creationId xmlns:p14="http://schemas.microsoft.com/office/powerpoint/2010/main" val="3277541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Exercises: </a:t>
            </a:r>
          </a:p>
          <a:p>
            <a:pPr marL="228600" indent="-228600">
              <a:buAutoNum type="arabicParenR"/>
            </a:pPr>
            <a:endParaRPr lang="en-US" dirty="0"/>
          </a:p>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51</a:t>
            </a:fld>
            <a:endParaRPr lang="en-US"/>
          </a:p>
        </p:txBody>
      </p:sp>
    </p:spTree>
    <p:extLst>
      <p:ext uri="{BB962C8B-B14F-4D97-AF65-F5344CB8AC3E}">
        <p14:creationId xmlns:p14="http://schemas.microsoft.com/office/powerpoint/2010/main" val="3682583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52</a:t>
            </a:fld>
            <a:endParaRPr lang="en-US"/>
          </a:p>
        </p:txBody>
      </p:sp>
    </p:spTree>
    <p:extLst>
      <p:ext uri="{BB962C8B-B14F-4D97-AF65-F5344CB8AC3E}">
        <p14:creationId xmlns:p14="http://schemas.microsoft.com/office/powerpoint/2010/main" val="1229901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53</a:t>
            </a:fld>
            <a:endParaRPr lang="en-US"/>
          </a:p>
        </p:txBody>
      </p:sp>
    </p:spTree>
    <p:extLst>
      <p:ext uri="{BB962C8B-B14F-4D97-AF65-F5344CB8AC3E}">
        <p14:creationId xmlns:p14="http://schemas.microsoft.com/office/powerpoint/2010/main" val="644820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55</a:t>
            </a:fld>
            <a:endParaRPr lang="en-US"/>
          </a:p>
        </p:txBody>
      </p:sp>
    </p:spTree>
    <p:extLst>
      <p:ext uri="{BB962C8B-B14F-4D97-AF65-F5344CB8AC3E}">
        <p14:creationId xmlns:p14="http://schemas.microsoft.com/office/powerpoint/2010/main" val="2784010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1BA796-EDED-4FBF-830D-F5825613BCD8}" type="slidenum">
              <a:rPr lang="en-US" smtClean="0"/>
              <a:t>5</a:t>
            </a:fld>
            <a:endParaRPr lang="en-US"/>
          </a:p>
        </p:txBody>
      </p:sp>
    </p:spTree>
    <p:extLst>
      <p:ext uri="{BB962C8B-B14F-4D97-AF65-F5344CB8AC3E}">
        <p14:creationId xmlns:p14="http://schemas.microsoft.com/office/powerpoint/2010/main" val="38848316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56</a:t>
            </a:fld>
            <a:endParaRPr lang="en-US"/>
          </a:p>
        </p:txBody>
      </p:sp>
    </p:spTree>
    <p:extLst>
      <p:ext uri="{BB962C8B-B14F-4D97-AF65-F5344CB8AC3E}">
        <p14:creationId xmlns:p14="http://schemas.microsoft.com/office/powerpoint/2010/main" val="1153166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Exercises: </a:t>
            </a:r>
          </a:p>
        </p:txBody>
      </p:sp>
      <p:sp>
        <p:nvSpPr>
          <p:cNvPr id="4" name="Slide Number Placeholder 3"/>
          <p:cNvSpPr>
            <a:spLocks noGrp="1"/>
          </p:cNvSpPr>
          <p:nvPr>
            <p:ph type="sldNum" sz="quarter" idx="5"/>
          </p:nvPr>
        </p:nvSpPr>
        <p:spPr/>
        <p:txBody>
          <a:bodyPr/>
          <a:lstStyle/>
          <a:p>
            <a:fld id="{F51BA796-EDED-4FBF-830D-F5825613BCD8}" type="slidenum">
              <a:rPr lang="en-US" smtClean="0"/>
              <a:t>57</a:t>
            </a:fld>
            <a:endParaRPr lang="en-US"/>
          </a:p>
        </p:txBody>
      </p:sp>
    </p:spTree>
    <p:extLst>
      <p:ext uri="{BB962C8B-B14F-4D97-AF65-F5344CB8AC3E}">
        <p14:creationId xmlns:p14="http://schemas.microsoft.com/office/powerpoint/2010/main" val="24802386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58</a:t>
            </a:fld>
            <a:endParaRPr lang="en-US"/>
          </a:p>
        </p:txBody>
      </p:sp>
    </p:spTree>
    <p:extLst>
      <p:ext uri="{BB962C8B-B14F-4D97-AF65-F5344CB8AC3E}">
        <p14:creationId xmlns:p14="http://schemas.microsoft.com/office/powerpoint/2010/main" val="117136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60</a:t>
            </a:fld>
            <a:endParaRPr lang="en-US"/>
          </a:p>
        </p:txBody>
      </p:sp>
    </p:spTree>
    <p:extLst>
      <p:ext uri="{BB962C8B-B14F-4D97-AF65-F5344CB8AC3E}">
        <p14:creationId xmlns:p14="http://schemas.microsoft.com/office/powerpoint/2010/main" val="3227720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61</a:t>
            </a:fld>
            <a:endParaRPr lang="en-US"/>
          </a:p>
        </p:txBody>
      </p:sp>
    </p:spTree>
    <p:extLst>
      <p:ext uri="{BB962C8B-B14F-4D97-AF65-F5344CB8AC3E}">
        <p14:creationId xmlns:p14="http://schemas.microsoft.com/office/powerpoint/2010/main" val="8514433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63</a:t>
            </a:fld>
            <a:endParaRPr lang="en-US"/>
          </a:p>
        </p:txBody>
      </p:sp>
    </p:spTree>
    <p:extLst>
      <p:ext uri="{BB962C8B-B14F-4D97-AF65-F5344CB8AC3E}">
        <p14:creationId xmlns:p14="http://schemas.microsoft.com/office/powerpoint/2010/main" val="1537447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65</a:t>
            </a:fld>
            <a:endParaRPr lang="en-US"/>
          </a:p>
        </p:txBody>
      </p:sp>
    </p:spTree>
    <p:extLst>
      <p:ext uri="{BB962C8B-B14F-4D97-AF65-F5344CB8AC3E}">
        <p14:creationId xmlns:p14="http://schemas.microsoft.com/office/powerpoint/2010/main" val="4076018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66</a:t>
            </a:fld>
            <a:endParaRPr lang="en-US"/>
          </a:p>
        </p:txBody>
      </p:sp>
    </p:spTree>
    <p:extLst>
      <p:ext uri="{BB962C8B-B14F-4D97-AF65-F5344CB8AC3E}">
        <p14:creationId xmlns:p14="http://schemas.microsoft.com/office/powerpoint/2010/main" val="894754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67</a:t>
            </a:fld>
            <a:endParaRPr lang="en-US"/>
          </a:p>
        </p:txBody>
      </p:sp>
    </p:spTree>
    <p:extLst>
      <p:ext uri="{BB962C8B-B14F-4D97-AF65-F5344CB8AC3E}">
        <p14:creationId xmlns:p14="http://schemas.microsoft.com/office/powerpoint/2010/main" val="3644261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6</a:t>
            </a:fld>
            <a:endParaRPr lang="en-US"/>
          </a:p>
        </p:txBody>
      </p:sp>
    </p:spTree>
    <p:extLst>
      <p:ext uri="{BB962C8B-B14F-4D97-AF65-F5344CB8AC3E}">
        <p14:creationId xmlns:p14="http://schemas.microsoft.com/office/powerpoint/2010/main" val="2854306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23</a:t>
            </a:fld>
            <a:endParaRPr lang="en-US"/>
          </a:p>
        </p:txBody>
      </p:sp>
    </p:spTree>
    <p:extLst>
      <p:ext uri="{BB962C8B-B14F-4D97-AF65-F5344CB8AC3E}">
        <p14:creationId xmlns:p14="http://schemas.microsoft.com/office/powerpoint/2010/main" val="302790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26</a:t>
            </a:fld>
            <a:endParaRPr lang="en-US"/>
          </a:p>
        </p:txBody>
      </p:sp>
    </p:spTree>
    <p:extLst>
      <p:ext uri="{BB962C8B-B14F-4D97-AF65-F5344CB8AC3E}">
        <p14:creationId xmlns:p14="http://schemas.microsoft.com/office/powerpoint/2010/main" val="3151291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27</a:t>
            </a:fld>
            <a:endParaRPr lang="en-US"/>
          </a:p>
        </p:txBody>
      </p:sp>
    </p:spTree>
    <p:extLst>
      <p:ext uri="{BB962C8B-B14F-4D97-AF65-F5344CB8AC3E}">
        <p14:creationId xmlns:p14="http://schemas.microsoft.com/office/powerpoint/2010/main" val="2016067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28</a:t>
            </a:fld>
            <a:endParaRPr lang="en-US"/>
          </a:p>
        </p:txBody>
      </p:sp>
    </p:spTree>
    <p:extLst>
      <p:ext uri="{BB962C8B-B14F-4D97-AF65-F5344CB8AC3E}">
        <p14:creationId xmlns:p14="http://schemas.microsoft.com/office/powerpoint/2010/main" val="2445516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1BA796-EDED-4FBF-830D-F5825613BCD8}" type="slidenum">
              <a:rPr lang="en-US" smtClean="0"/>
              <a:t>29</a:t>
            </a:fld>
            <a:endParaRPr lang="en-US"/>
          </a:p>
        </p:txBody>
      </p:sp>
    </p:spTree>
    <p:extLst>
      <p:ext uri="{BB962C8B-B14F-4D97-AF65-F5344CB8AC3E}">
        <p14:creationId xmlns:p14="http://schemas.microsoft.com/office/powerpoint/2010/main" val="3163253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777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7E833E-1B6D-415F-AD29-75AE8C43BD0D}" type="datetime1">
              <a:rPr lang="en-US" smtClean="0"/>
              <a:t>1/17/21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8117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52596F-08A7-4B70-989A-F2B1CF31E66B}" type="datetime1">
              <a:rPr lang="en-US" smtClean="0"/>
              <a:t>1/17/21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97514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65390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30717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32699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18470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DFCD27C-8599-43EF-BA1D-14DDC1946E06}" type="datetime1">
              <a:rPr lang="en-US" smtClean="0"/>
              <a:t>1/17/21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6599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49343D99-809A-49C0-96E5-4250D0B498EE}" type="datetime1">
              <a:rPr lang="en-US" smtClean="0"/>
              <a:t>1/17/21</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2362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A143DE9B-B678-4EFB-BB7D-A4370204A0B0}" type="datetime1">
              <a:rPr lang="en-US" smtClean="0"/>
              <a:t>1/17/21</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9139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68812DA-F765-4142-A6A3-A8ED7235E082}" type="datetime1">
              <a:rPr lang="en-US" smtClean="0"/>
              <a:t>1/17/21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69018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E0277FD-7DE6-41D4-930D-AC99F5AFE54E}" type="datetime1">
              <a:rPr lang="en-US" smtClean="0"/>
              <a:t>1/17/21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18524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EA15526-7079-4B7B-987C-1B5FAE11A0FF}" type="datetime1">
              <a:rPr lang="en-US" smtClean="0"/>
              <a:t>1/17/21</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pPr algn="l"/>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90262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073ED0CC-082F-4160-86E5-0D6041F12778}" type="datetime1">
              <a:rPr lang="en-US" smtClean="0"/>
              <a:t>1/17/21</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96136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2" r:id="rId13"/>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ubc.onthehub.com/WebStore/Welcome.aspx"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mailto:mathew.vis-dunbar@ubc.ca"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hyperlink" Target="http://vig.pearsoned.com/samplechapter/0134319885.pdf"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hyperlink" Target="http://vig.pearsoned.com/samplechapter/0134319885.pdf"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vig.pearsoned.com/samplechapter/0134319885.pdf" TargetMode="External"/><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32.jpg"/></Relationships>
</file>

<file path=ppt/slides/_rels/slide6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33.jpg"/></Relationships>
</file>

<file path=ppt/slides/_rels/slide6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D5C296-F4B1-4AE5-8EEB-9FEB7ED17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40" r="9114" b="8751"/>
          <a:stretch/>
        </p:blipFill>
        <p:spPr>
          <a:xfrm>
            <a:off x="20" y="-1"/>
            <a:ext cx="12188932" cy="6858000"/>
          </a:xfrm>
          <a:prstGeom prst="rect">
            <a:avLst/>
          </a:prstGeom>
        </p:spPr>
      </p:pic>
      <p:sp>
        <p:nvSpPr>
          <p:cNvPr id="13" name="Rectangle 12">
            <a:extLst>
              <a:ext uri="{FF2B5EF4-FFF2-40B4-BE49-F238E27FC236}">
                <a16:creationId xmlns:a16="http://schemas.microsoft.com/office/drawing/2014/main" id="{9C1ACE66-194D-48C4-A14A-6933B3528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lumMod val="5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478580" y="1204191"/>
            <a:ext cx="3685070" cy="1511932"/>
          </a:xfrm>
        </p:spPr>
        <p:txBody>
          <a:bodyPr>
            <a:normAutofit/>
          </a:bodyPr>
          <a:lstStyle/>
          <a:p>
            <a:r>
              <a:rPr lang="en-US" sz="5000" b="1" dirty="0"/>
              <a:t>Introduction to SPSS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478581" y="2959725"/>
            <a:ext cx="3685069" cy="2598850"/>
          </a:xfrm>
        </p:spPr>
        <p:txBody>
          <a:bodyPr>
            <a:normAutofit/>
          </a:bodyPr>
          <a:lstStyle/>
          <a:p>
            <a:r>
              <a:rPr lang="en-US" sz="2800" b="1" dirty="0"/>
              <a:t>Presented by Maya Pilin</a:t>
            </a:r>
          </a:p>
          <a:p>
            <a:r>
              <a:rPr lang="en-US" sz="2800" b="1" dirty="0"/>
              <a:t>Centre for Scholarly Communication</a:t>
            </a:r>
          </a:p>
          <a:p>
            <a:r>
              <a:rPr lang="en-US" sz="2800" b="1" dirty="0"/>
              <a:t>UBCO</a:t>
            </a:r>
          </a:p>
        </p:txBody>
      </p:sp>
      <p:sp>
        <p:nvSpPr>
          <p:cNvPr id="15" name="Rectangle 14">
            <a:extLst>
              <a:ext uri="{FF2B5EF4-FFF2-40B4-BE49-F238E27FC236}">
                <a16:creationId xmlns:a16="http://schemas.microsoft.com/office/drawing/2014/main" id="{025B886A-7ED1-4B77-819B-76ACBEFB0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Graphical user interface, text, application&#10;&#10;Description automatically generated">
            <a:extLst>
              <a:ext uri="{FF2B5EF4-FFF2-40B4-BE49-F238E27FC236}">
                <a16:creationId xmlns:a16="http://schemas.microsoft.com/office/drawing/2014/main" id="{B0ABFD05-7B92-4BDE-B959-B83C4A78347E}"/>
              </a:ext>
            </a:extLst>
          </p:cNvPr>
          <p:cNvPicPr>
            <a:picLocks noGrp="1" noChangeAspect="1"/>
          </p:cNvPicPr>
          <p:nvPr>
            <p:ph idx="1"/>
          </p:nvPr>
        </p:nvPicPr>
        <p:blipFill rotWithShape="1">
          <a:blip r:embed="rId2"/>
          <a:srcRect r="9114" b="9091"/>
          <a:stretch/>
        </p:blipFill>
        <p:spPr>
          <a:xfrm>
            <a:off x="-7913" y="0"/>
            <a:ext cx="12188932" cy="6858000"/>
          </a:xfrm>
          <a:prstGeom prst="rect">
            <a:avLst/>
          </a:prstGeom>
        </p:spPr>
      </p:pic>
      <p:sp>
        <p:nvSpPr>
          <p:cNvPr id="19" name="Rectangle 18">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C01019-3A68-438E-B1D9-AAD916CD9811}"/>
              </a:ext>
            </a:extLst>
          </p:cNvPr>
          <p:cNvSpPr>
            <a:spLocks noGrp="1"/>
          </p:cNvSpPr>
          <p:nvPr>
            <p:ph type="title"/>
          </p:nvPr>
        </p:nvSpPr>
        <p:spPr>
          <a:xfrm>
            <a:off x="380337" y="1307024"/>
            <a:ext cx="3685070" cy="645466"/>
          </a:xfrm>
        </p:spPr>
        <p:txBody>
          <a:bodyPr vert="horz" lIns="91440" tIns="45720" rIns="91440" bIns="45720" rtlCol="0" anchor="b">
            <a:normAutofit fontScale="90000"/>
          </a:bodyPr>
          <a:lstStyle/>
          <a:p>
            <a:r>
              <a:rPr lang="en-US" sz="4400" b="1" spc="-100" dirty="0"/>
              <a:t>Syntax</a:t>
            </a:r>
          </a:p>
        </p:txBody>
      </p:sp>
      <p:sp>
        <p:nvSpPr>
          <p:cNvPr id="4" name="Text Placeholder 3">
            <a:extLst>
              <a:ext uri="{FF2B5EF4-FFF2-40B4-BE49-F238E27FC236}">
                <a16:creationId xmlns:a16="http://schemas.microsoft.com/office/drawing/2014/main" id="{4B7CCEF8-B571-423C-9286-87089BD4246B}"/>
              </a:ext>
            </a:extLst>
          </p:cNvPr>
          <p:cNvSpPr>
            <a:spLocks noGrp="1"/>
          </p:cNvSpPr>
          <p:nvPr>
            <p:ph type="body" sz="half" idx="2"/>
          </p:nvPr>
        </p:nvSpPr>
        <p:spPr>
          <a:xfrm>
            <a:off x="478580" y="2257289"/>
            <a:ext cx="3685069" cy="914400"/>
          </a:xfrm>
        </p:spPr>
        <p:txBody>
          <a:bodyPr vert="horz" lIns="91440" tIns="45720" rIns="91440" bIns="45720" rtlCol="0" anchor="t">
            <a:noAutofit/>
          </a:bodyPr>
          <a:lstStyle/>
          <a:p>
            <a:pPr>
              <a:lnSpc>
                <a:spcPct val="90000"/>
              </a:lnSpc>
            </a:pPr>
            <a:r>
              <a:rPr lang="en-US" sz="3600" dirty="0">
                <a:solidFill>
                  <a:schemeClr val="bg1"/>
                </a:solidFill>
                <a:latin typeface="+mj-lt"/>
              </a:rPr>
              <a:t>The code that allows you to run analyses and commands via SPSS.</a:t>
            </a:r>
          </a:p>
        </p:txBody>
      </p:sp>
      <p:sp>
        <p:nvSpPr>
          <p:cNvPr id="21" name="Rectangle 20">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97617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5">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27">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Content Placeholder 7">
            <a:extLst>
              <a:ext uri="{FF2B5EF4-FFF2-40B4-BE49-F238E27FC236}">
                <a16:creationId xmlns:a16="http://schemas.microsoft.com/office/drawing/2014/main" id="{B0ABFD05-7B92-4BDE-B959-B83C4A78347E}"/>
              </a:ext>
            </a:extLst>
          </p:cNvPr>
          <p:cNvPicPr>
            <a:picLocks noGrp="1" noChangeAspect="1"/>
          </p:cNvPicPr>
          <p:nvPr>
            <p:ph idx="1"/>
          </p:nvPr>
        </p:nvPicPr>
        <p:blipFill rotWithShape="1">
          <a:blip r:embed="rId2"/>
          <a:srcRect l="17621" r="17193" b="-1"/>
          <a:stretch/>
        </p:blipFill>
        <p:spPr>
          <a:xfrm>
            <a:off x="20" y="10"/>
            <a:ext cx="12191980" cy="6857990"/>
          </a:xfrm>
          <a:prstGeom prst="rect">
            <a:avLst/>
          </a:prstGeom>
        </p:spPr>
      </p:pic>
      <p:sp>
        <p:nvSpPr>
          <p:cNvPr id="38" name="Rectangle 29">
            <a:extLst>
              <a:ext uri="{FF2B5EF4-FFF2-40B4-BE49-F238E27FC236}">
                <a16:creationId xmlns:a16="http://schemas.microsoft.com/office/drawing/2014/main" id="{5A133C1E-CB83-47F3-8F35-94C2A7C58E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C01019-3A68-438E-B1D9-AAD916CD9811}"/>
              </a:ext>
            </a:extLst>
          </p:cNvPr>
          <p:cNvSpPr>
            <a:spLocks noGrp="1"/>
          </p:cNvSpPr>
          <p:nvPr>
            <p:ph type="title"/>
          </p:nvPr>
        </p:nvSpPr>
        <p:spPr>
          <a:xfrm>
            <a:off x="252919" y="1123837"/>
            <a:ext cx="2947482" cy="1283461"/>
          </a:xfrm>
        </p:spPr>
        <p:txBody>
          <a:bodyPr vert="horz" lIns="91440" tIns="45720" rIns="91440" bIns="45720" rtlCol="0" anchor="b">
            <a:normAutofit/>
          </a:bodyPr>
          <a:lstStyle/>
          <a:p>
            <a:r>
              <a:rPr lang="en-US" sz="4000" b="1" dirty="0"/>
              <a:t>Missing Value</a:t>
            </a:r>
          </a:p>
        </p:txBody>
      </p:sp>
      <p:sp>
        <p:nvSpPr>
          <p:cNvPr id="4" name="Text Placeholder 3">
            <a:extLst>
              <a:ext uri="{FF2B5EF4-FFF2-40B4-BE49-F238E27FC236}">
                <a16:creationId xmlns:a16="http://schemas.microsoft.com/office/drawing/2014/main" id="{4B7CCEF8-B571-423C-9286-87089BD4246B}"/>
              </a:ext>
            </a:extLst>
          </p:cNvPr>
          <p:cNvSpPr>
            <a:spLocks noGrp="1"/>
          </p:cNvSpPr>
          <p:nvPr>
            <p:ph type="body" sz="half" idx="2"/>
          </p:nvPr>
        </p:nvSpPr>
        <p:spPr>
          <a:xfrm>
            <a:off x="252920" y="2407298"/>
            <a:ext cx="2947482" cy="3498980"/>
          </a:xfrm>
        </p:spPr>
        <p:txBody>
          <a:bodyPr vert="horz" lIns="91440" tIns="45720" rIns="91440" bIns="45720" rtlCol="0" anchor="t">
            <a:noAutofit/>
          </a:bodyPr>
          <a:lstStyle/>
          <a:p>
            <a:pPr>
              <a:lnSpc>
                <a:spcPct val="90000"/>
              </a:lnSpc>
            </a:pPr>
            <a:r>
              <a:rPr lang="en-US" sz="3000" dirty="0">
                <a:latin typeface="+mj-lt"/>
              </a:rPr>
              <a:t>A response that does not count as valid data and that you do not want to include in your analyses.</a:t>
            </a:r>
          </a:p>
        </p:txBody>
      </p:sp>
      <p:sp>
        <p:nvSpPr>
          <p:cNvPr id="39" name="Rectangle 31">
            <a:extLst>
              <a:ext uri="{FF2B5EF4-FFF2-40B4-BE49-F238E27FC236}">
                <a16:creationId xmlns:a16="http://schemas.microsoft.com/office/drawing/2014/main" id="{289E943A-225D-44B1-B345-D7FDBA43C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0873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Content Placeholder 7">
            <a:extLst>
              <a:ext uri="{FF2B5EF4-FFF2-40B4-BE49-F238E27FC236}">
                <a16:creationId xmlns:a16="http://schemas.microsoft.com/office/drawing/2014/main" id="{B0ABFD05-7B92-4BDE-B959-B83C4A78347E}"/>
              </a:ext>
            </a:extLst>
          </p:cNvPr>
          <p:cNvPicPr>
            <a:picLocks noGrp="1" noChangeAspect="1"/>
          </p:cNvPicPr>
          <p:nvPr>
            <p:ph idx="1"/>
          </p:nvPr>
        </p:nvPicPr>
        <p:blipFill rotWithShape="1">
          <a:blip r:embed="rId2"/>
          <a:srcRect t="1237" r="-2" b="12223"/>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5A133C1E-CB83-47F3-8F35-94C2A7C58E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C01019-3A68-438E-B1D9-AAD916CD9811}"/>
              </a:ext>
            </a:extLst>
          </p:cNvPr>
          <p:cNvSpPr>
            <a:spLocks noGrp="1"/>
          </p:cNvSpPr>
          <p:nvPr>
            <p:ph type="title"/>
          </p:nvPr>
        </p:nvSpPr>
        <p:spPr>
          <a:xfrm>
            <a:off x="252920" y="951722"/>
            <a:ext cx="2947482" cy="1041856"/>
          </a:xfrm>
        </p:spPr>
        <p:txBody>
          <a:bodyPr vert="horz" lIns="91440" tIns="45720" rIns="91440" bIns="45720" rtlCol="0" anchor="b">
            <a:normAutofit/>
          </a:bodyPr>
          <a:lstStyle/>
          <a:p>
            <a:r>
              <a:rPr lang="en-US" sz="4000" b="1" dirty="0"/>
              <a:t>Value Label</a:t>
            </a:r>
          </a:p>
        </p:txBody>
      </p:sp>
      <p:sp>
        <p:nvSpPr>
          <p:cNvPr id="4" name="Text Placeholder 3">
            <a:extLst>
              <a:ext uri="{FF2B5EF4-FFF2-40B4-BE49-F238E27FC236}">
                <a16:creationId xmlns:a16="http://schemas.microsoft.com/office/drawing/2014/main" id="{4B7CCEF8-B571-423C-9286-87089BD4246B}"/>
              </a:ext>
            </a:extLst>
          </p:cNvPr>
          <p:cNvSpPr>
            <a:spLocks noGrp="1"/>
          </p:cNvSpPr>
          <p:nvPr>
            <p:ph type="body" sz="half" idx="2"/>
          </p:nvPr>
        </p:nvSpPr>
        <p:spPr>
          <a:xfrm>
            <a:off x="248055" y="1993578"/>
            <a:ext cx="2947482" cy="3498980"/>
          </a:xfrm>
        </p:spPr>
        <p:txBody>
          <a:bodyPr vert="horz" lIns="91440" tIns="45720" rIns="91440" bIns="45720" rtlCol="0" anchor="t">
            <a:noAutofit/>
          </a:bodyPr>
          <a:lstStyle/>
          <a:p>
            <a:pPr>
              <a:lnSpc>
                <a:spcPct val="90000"/>
              </a:lnSpc>
            </a:pPr>
            <a:r>
              <a:rPr lang="en-US" sz="3200" dirty="0"/>
              <a:t>A category that corresponds to a value and identifies exactly what the number is referring to (i.e., 0 = ‘Never’).</a:t>
            </a:r>
          </a:p>
        </p:txBody>
      </p:sp>
      <p:sp>
        <p:nvSpPr>
          <p:cNvPr id="19" name="Rectangle 18">
            <a:extLst>
              <a:ext uri="{FF2B5EF4-FFF2-40B4-BE49-F238E27FC236}">
                <a16:creationId xmlns:a16="http://schemas.microsoft.com/office/drawing/2014/main" id="{289E943A-225D-44B1-B345-D7FDBA43C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11548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B0ABFD05-7B92-4BDE-B959-B83C4A78347E}"/>
              </a:ext>
            </a:extLst>
          </p:cNvPr>
          <p:cNvPicPr>
            <a:picLocks noGrp="1" noChangeAspect="1"/>
          </p:cNvPicPr>
          <p:nvPr>
            <p:ph idx="1"/>
          </p:nvPr>
        </p:nvPicPr>
        <p:blipFill rotWithShape="1">
          <a:blip r:embed="rId2"/>
          <a:srcRect t="4896" r="9092" b="4485"/>
          <a:stretch/>
        </p:blipFill>
        <p:spPr>
          <a:xfrm>
            <a:off x="20" y="-1"/>
            <a:ext cx="12188932" cy="6858000"/>
          </a:xfrm>
          <a:prstGeom prst="rect">
            <a:avLst/>
          </a:prstGeom>
        </p:spPr>
      </p:pic>
      <p:sp>
        <p:nvSpPr>
          <p:cNvPr id="19" name="Rectangle 18">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C01019-3A68-438E-B1D9-AAD916CD9811}"/>
              </a:ext>
            </a:extLst>
          </p:cNvPr>
          <p:cNvSpPr>
            <a:spLocks noGrp="1"/>
          </p:cNvSpPr>
          <p:nvPr>
            <p:ph type="title"/>
          </p:nvPr>
        </p:nvSpPr>
        <p:spPr>
          <a:xfrm>
            <a:off x="643467" y="1019634"/>
            <a:ext cx="3685070" cy="914400"/>
          </a:xfrm>
        </p:spPr>
        <p:txBody>
          <a:bodyPr vert="horz" lIns="91440" tIns="45720" rIns="91440" bIns="45720" rtlCol="0" anchor="b">
            <a:normAutofit/>
          </a:bodyPr>
          <a:lstStyle/>
          <a:p>
            <a:r>
              <a:rPr lang="en-US" sz="4400" b="1" spc="-100" dirty="0"/>
              <a:t>Variable</a:t>
            </a:r>
          </a:p>
        </p:txBody>
      </p:sp>
      <p:sp>
        <p:nvSpPr>
          <p:cNvPr id="4" name="Text Placeholder 3">
            <a:extLst>
              <a:ext uri="{FF2B5EF4-FFF2-40B4-BE49-F238E27FC236}">
                <a16:creationId xmlns:a16="http://schemas.microsoft.com/office/drawing/2014/main" id="{4B7CCEF8-B571-423C-9286-87089BD4246B}"/>
              </a:ext>
            </a:extLst>
          </p:cNvPr>
          <p:cNvSpPr>
            <a:spLocks noGrp="1"/>
          </p:cNvSpPr>
          <p:nvPr>
            <p:ph type="body" sz="half" idx="2"/>
          </p:nvPr>
        </p:nvSpPr>
        <p:spPr>
          <a:xfrm>
            <a:off x="643468" y="2191669"/>
            <a:ext cx="3685069" cy="914400"/>
          </a:xfrm>
        </p:spPr>
        <p:txBody>
          <a:bodyPr vert="horz" lIns="91440" tIns="45720" rIns="91440" bIns="45720" rtlCol="0" anchor="t">
            <a:noAutofit/>
          </a:bodyPr>
          <a:lstStyle/>
          <a:p>
            <a:pPr>
              <a:lnSpc>
                <a:spcPct val="90000"/>
              </a:lnSpc>
            </a:pPr>
            <a:r>
              <a:rPr lang="en-US" sz="3500" dirty="0">
                <a:solidFill>
                  <a:schemeClr val="bg1"/>
                </a:solidFill>
              </a:rPr>
              <a:t>A characteristic that can change case to case.</a:t>
            </a:r>
          </a:p>
        </p:txBody>
      </p:sp>
      <p:sp>
        <p:nvSpPr>
          <p:cNvPr id="21" name="Rectangle 20">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89378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Content Placeholder 7">
            <a:extLst>
              <a:ext uri="{FF2B5EF4-FFF2-40B4-BE49-F238E27FC236}">
                <a16:creationId xmlns:a16="http://schemas.microsoft.com/office/drawing/2014/main" id="{B0ABFD05-7B92-4BDE-B959-B83C4A78347E}"/>
              </a:ext>
            </a:extLst>
          </p:cNvPr>
          <p:cNvPicPr>
            <a:picLocks noGrp="1" noChangeAspect="1"/>
          </p:cNvPicPr>
          <p:nvPr>
            <p:ph idx="1"/>
          </p:nvPr>
        </p:nvPicPr>
        <p:blipFill rotWithShape="1">
          <a:blip r:embed="rId2"/>
          <a:srcRect t="1237" r="-2" b="12223"/>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5A133C1E-CB83-47F3-8F35-94C2A7C58E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C01019-3A68-438E-B1D9-AAD916CD9811}"/>
              </a:ext>
            </a:extLst>
          </p:cNvPr>
          <p:cNvSpPr>
            <a:spLocks noGrp="1"/>
          </p:cNvSpPr>
          <p:nvPr>
            <p:ph type="title"/>
          </p:nvPr>
        </p:nvSpPr>
        <p:spPr>
          <a:xfrm>
            <a:off x="248055" y="951722"/>
            <a:ext cx="2947482" cy="764478"/>
          </a:xfrm>
        </p:spPr>
        <p:txBody>
          <a:bodyPr vert="horz" lIns="91440" tIns="45720" rIns="91440" bIns="45720" rtlCol="0" anchor="b">
            <a:normAutofit/>
          </a:bodyPr>
          <a:lstStyle/>
          <a:p>
            <a:r>
              <a:rPr lang="en-US" sz="4000" b="1" dirty="0"/>
              <a:t>Label</a:t>
            </a:r>
          </a:p>
        </p:txBody>
      </p:sp>
      <p:sp>
        <p:nvSpPr>
          <p:cNvPr id="4" name="Text Placeholder 3">
            <a:extLst>
              <a:ext uri="{FF2B5EF4-FFF2-40B4-BE49-F238E27FC236}">
                <a16:creationId xmlns:a16="http://schemas.microsoft.com/office/drawing/2014/main" id="{4B7CCEF8-B571-423C-9286-87089BD4246B}"/>
              </a:ext>
            </a:extLst>
          </p:cNvPr>
          <p:cNvSpPr>
            <a:spLocks noGrp="1"/>
          </p:cNvSpPr>
          <p:nvPr>
            <p:ph type="body" sz="half" idx="2"/>
          </p:nvPr>
        </p:nvSpPr>
        <p:spPr>
          <a:xfrm>
            <a:off x="248055" y="1908970"/>
            <a:ext cx="2947482" cy="3498980"/>
          </a:xfrm>
        </p:spPr>
        <p:txBody>
          <a:bodyPr vert="horz" lIns="91440" tIns="45720" rIns="91440" bIns="45720" rtlCol="0" anchor="t">
            <a:noAutofit/>
          </a:bodyPr>
          <a:lstStyle/>
          <a:p>
            <a:pPr>
              <a:lnSpc>
                <a:spcPct val="90000"/>
              </a:lnSpc>
            </a:pPr>
            <a:r>
              <a:rPr lang="en-US" sz="3200" dirty="0"/>
              <a:t>A description of what the variable means or measures; the description can be detailed and allows you to use spacing.</a:t>
            </a:r>
          </a:p>
        </p:txBody>
      </p:sp>
      <p:sp>
        <p:nvSpPr>
          <p:cNvPr id="19" name="Rectangle 18">
            <a:extLst>
              <a:ext uri="{FF2B5EF4-FFF2-40B4-BE49-F238E27FC236}">
                <a16:creationId xmlns:a16="http://schemas.microsoft.com/office/drawing/2014/main" id="{289E943A-225D-44B1-B345-D7FDBA43C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14822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Content Placeholder 7">
            <a:extLst>
              <a:ext uri="{FF2B5EF4-FFF2-40B4-BE49-F238E27FC236}">
                <a16:creationId xmlns:a16="http://schemas.microsoft.com/office/drawing/2014/main" id="{B0ABFD05-7B92-4BDE-B959-B83C4A78347E}"/>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5A133C1E-CB83-47F3-8F35-94C2A7C58E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C01019-3A68-438E-B1D9-AAD916CD9811}"/>
              </a:ext>
            </a:extLst>
          </p:cNvPr>
          <p:cNvSpPr>
            <a:spLocks noGrp="1"/>
          </p:cNvSpPr>
          <p:nvPr>
            <p:ph type="title"/>
          </p:nvPr>
        </p:nvSpPr>
        <p:spPr>
          <a:xfrm>
            <a:off x="252920" y="951722"/>
            <a:ext cx="2947482" cy="810973"/>
          </a:xfrm>
        </p:spPr>
        <p:txBody>
          <a:bodyPr vert="horz" lIns="91440" tIns="45720" rIns="91440" bIns="45720" rtlCol="0" anchor="b">
            <a:normAutofit/>
          </a:bodyPr>
          <a:lstStyle/>
          <a:p>
            <a:r>
              <a:rPr lang="en-US" sz="4000" b="1" dirty="0"/>
              <a:t>Output	</a:t>
            </a:r>
          </a:p>
        </p:txBody>
      </p:sp>
      <p:sp>
        <p:nvSpPr>
          <p:cNvPr id="4" name="Text Placeholder 3">
            <a:extLst>
              <a:ext uri="{FF2B5EF4-FFF2-40B4-BE49-F238E27FC236}">
                <a16:creationId xmlns:a16="http://schemas.microsoft.com/office/drawing/2014/main" id="{4B7CCEF8-B571-423C-9286-87089BD4246B}"/>
              </a:ext>
            </a:extLst>
          </p:cNvPr>
          <p:cNvSpPr>
            <a:spLocks noGrp="1"/>
          </p:cNvSpPr>
          <p:nvPr>
            <p:ph type="body" sz="half" idx="2"/>
          </p:nvPr>
        </p:nvSpPr>
        <p:spPr>
          <a:xfrm>
            <a:off x="248055" y="1993578"/>
            <a:ext cx="2947482" cy="3498980"/>
          </a:xfrm>
        </p:spPr>
        <p:txBody>
          <a:bodyPr vert="horz" lIns="91440" tIns="45720" rIns="91440" bIns="45720" rtlCol="0" anchor="t">
            <a:noAutofit/>
          </a:bodyPr>
          <a:lstStyle/>
          <a:p>
            <a:pPr>
              <a:lnSpc>
                <a:spcPct val="90000"/>
              </a:lnSpc>
            </a:pPr>
            <a:r>
              <a:rPr lang="en-US" sz="3200" dirty="0"/>
              <a:t>A window that shows the results and summary of the programming language used to obtain those results.</a:t>
            </a:r>
          </a:p>
        </p:txBody>
      </p:sp>
      <p:sp>
        <p:nvSpPr>
          <p:cNvPr id="19" name="Rectangle 18">
            <a:extLst>
              <a:ext uri="{FF2B5EF4-FFF2-40B4-BE49-F238E27FC236}">
                <a16:creationId xmlns:a16="http://schemas.microsoft.com/office/drawing/2014/main" id="{289E943A-225D-44B1-B345-D7FDBA43C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01218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66C7A97A-A7DE-4DFB-8542-1E4BF24C7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E111DB0-3D73-4D20-9D57-CEF5A0D86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C01019-3A68-438E-B1D9-AAD916CD9811}"/>
              </a:ext>
            </a:extLst>
          </p:cNvPr>
          <p:cNvSpPr>
            <a:spLocks noGrp="1"/>
          </p:cNvSpPr>
          <p:nvPr>
            <p:ph type="title"/>
          </p:nvPr>
        </p:nvSpPr>
        <p:spPr>
          <a:xfrm>
            <a:off x="643467" y="1113089"/>
            <a:ext cx="3685070" cy="914400"/>
          </a:xfrm>
        </p:spPr>
        <p:txBody>
          <a:bodyPr vert="horz" lIns="91440" tIns="45720" rIns="91440" bIns="45720" rtlCol="0" anchor="b">
            <a:normAutofit/>
          </a:bodyPr>
          <a:lstStyle/>
          <a:p>
            <a:r>
              <a:rPr lang="en-US" sz="4000" b="1" spc="-100" dirty="0"/>
              <a:t>Data</a:t>
            </a:r>
          </a:p>
        </p:txBody>
      </p:sp>
      <p:sp>
        <p:nvSpPr>
          <p:cNvPr id="4" name="Text Placeholder 3">
            <a:extLst>
              <a:ext uri="{FF2B5EF4-FFF2-40B4-BE49-F238E27FC236}">
                <a16:creationId xmlns:a16="http://schemas.microsoft.com/office/drawing/2014/main" id="{4B7CCEF8-B571-423C-9286-87089BD4246B}"/>
              </a:ext>
            </a:extLst>
          </p:cNvPr>
          <p:cNvSpPr>
            <a:spLocks noGrp="1"/>
          </p:cNvSpPr>
          <p:nvPr>
            <p:ph type="body" sz="half" idx="2"/>
          </p:nvPr>
        </p:nvSpPr>
        <p:spPr>
          <a:xfrm>
            <a:off x="704089" y="2378579"/>
            <a:ext cx="3685070" cy="914400"/>
          </a:xfrm>
        </p:spPr>
        <p:txBody>
          <a:bodyPr vert="horz" lIns="91440" tIns="45720" rIns="91440" bIns="45720" rtlCol="0" anchor="t">
            <a:noAutofit/>
          </a:bodyPr>
          <a:lstStyle/>
          <a:p>
            <a:pPr>
              <a:lnSpc>
                <a:spcPct val="90000"/>
              </a:lnSpc>
            </a:pPr>
            <a:r>
              <a:rPr lang="en-US" sz="3600" dirty="0">
                <a:solidFill>
                  <a:schemeClr val="bg1"/>
                </a:solidFill>
              </a:rPr>
              <a:t>Numerical or qualitative information organized and analyzed within SPSS.</a:t>
            </a:r>
          </a:p>
        </p:txBody>
      </p:sp>
      <p:pic>
        <p:nvPicPr>
          <p:cNvPr id="8" name="Content Placeholder 7">
            <a:extLst>
              <a:ext uri="{FF2B5EF4-FFF2-40B4-BE49-F238E27FC236}">
                <a16:creationId xmlns:a16="http://schemas.microsoft.com/office/drawing/2014/main" id="{B0ABFD05-7B92-4BDE-B959-B83C4A78347E}"/>
              </a:ext>
            </a:extLst>
          </p:cNvPr>
          <p:cNvPicPr>
            <a:picLocks noGrp="1" noChangeAspect="1"/>
          </p:cNvPicPr>
          <p:nvPr>
            <p:ph idx="1"/>
          </p:nvPr>
        </p:nvPicPr>
        <p:blipFill rotWithShape="1">
          <a:blip r:embed="rId2"/>
          <a:srcRect r="2054"/>
          <a:stretch/>
        </p:blipFill>
        <p:spPr>
          <a:xfrm>
            <a:off x="5120640" y="759599"/>
            <a:ext cx="6367271" cy="5330650"/>
          </a:xfrm>
          <a:prstGeom prst="rect">
            <a:avLst/>
          </a:prstGeom>
        </p:spPr>
      </p:pic>
      <p:sp>
        <p:nvSpPr>
          <p:cNvPr id="21" name="Rectangle 20">
            <a:extLst>
              <a:ext uri="{FF2B5EF4-FFF2-40B4-BE49-F238E27FC236}">
                <a16:creationId xmlns:a16="http://schemas.microsoft.com/office/drawing/2014/main" id="{027ADCA0-A066-4B16-8E1F-3C2483947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27633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66C7A97A-A7DE-4DFB-8542-1E4BF24C7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E111DB0-3D73-4D20-9D57-CEF5A0D86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C01019-3A68-438E-B1D9-AAD916CD9811}"/>
              </a:ext>
            </a:extLst>
          </p:cNvPr>
          <p:cNvSpPr>
            <a:spLocks noGrp="1"/>
          </p:cNvSpPr>
          <p:nvPr>
            <p:ph type="title"/>
          </p:nvPr>
        </p:nvSpPr>
        <p:spPr>
          <a:xfrm>
            <a:off x="643467" y="1029055"/>
            <a:ext cx="3685070" cy="1124712"/>
          </a:xfrm>
        </p:spPr>
        <p:txBody>
          <a:bodyPr vert="horz" lIns="91440" tIns="45720" rIns="91440" bIns="45720" rtlCol="0" anchor="b">
            <a:normAutofit/>
          </a:bodyPr>
          <a:lstStyle/>
          <a:p>
            <a:r>
              <a:rPr lang="en-US" sz="4000" b="1" spc="-100" dirty="0"/>
              <a:t>Import</a:t>
            </a:r>
          </a:p>
        </p:txBody>
      </p:sp>
      <p:sp>
        <p:nvSpPr>
          <p:cNvPr id="4" name="Text Placeholder 3">
            <a:extLst>
              <a:ext uri="{FF2B5EF4-FFF2-40B4-BE49-F238E27FC236}">
                <a16:creationId xmlns:a16="http://schemas.microsoft.com/office/drawing/2014/main" id="{4B7CCEF8-B571-423C-9286-87089BD4246B}"/>
              </a:ext>
            </a:extLst>
          </p:cNvPr>
          <p:cNvSpPr>
            <a:spLocks noGrp="1"/>
          </p:cNvSpPr>
          <p:nvPr>
            <p:ph type="body" sz="half" idx="2"/>
          </p:nvPr>
        </p:nvSpPr>
        <p:spPr>
          <a:xfrm>
            <a:off x="643467" y="2420823"/>
            <a:ext cx="3685070" cy="914400"/>
          </a:xfrm>
        </p:spPr>
        <p:txBody>
          <a:bodyPr vert="horz" lIns="91440" tIns="45720" rIns="91440" bIns="45720" rtlCol="0" anchor="t">
            <a:noAutofit/>
          </a:bodyPr>
          <a:lstStyle/>
          <a:p>
            <a:pPr>
              <a:lnSpc>
                <a:spcPct val="90000"/>
              </a:lnSpc>
            </a:pPr>
            <a:r>
              <a:rPr lang="en-US" sz="3600" dirty="0">
                <a:solidFill>
                  <a:schemeClr val="bg1"/>
                </a:solidFill>
              </a:rPr>
              <a:t>Bringing data from a source outside of SPSS (i.e., Excel) into SPSS.</a:t>
            </a:r>
          </a:p>
        </p:txBody>
      </p:sp>
      <p:pic>
        <p:nvPicPr>
          <p:cNvPr id="8" name="Content Placeholder 7">
            <a:extLst>
              <a:ext uri="{FF2B5EF4-FFF2-40B4-BE49-F238E27FC236}">
                <a16:creationId xmlns:a16="http://schemas.microsoft.com/office/drawing/2014/main" id="{B0ABFD05-7B92-4BDE-B959-B83C4A78347E}"/>
              </a:ext>
            </a:extLst>
          </p:cNvPr>
          <p:cNvPicPr>
            <a:picLocks noGrp="1" noChangeAspect="1"/>
          </p:cNvPicPr>
          <p:nvPr>
            <p:ph idx="1"/>
          </p:nvPr>
        </p:nvPicPr>
        <p:blipFill rotWithShape="1">
          <a:blip r:embed="rId2"/>
          <a:srcRect r="12504" b="-2"/>
          <a:stretch/>
        </p:blipFill>
        <p:spPr>
          <a:xfrm>
            <a:off x="4727656" y="-402233"/>
            <a:ext cx="9141619" cy="7653321"/>
          </a:xfrm>
          <a:prstGeom prst="rect">
            <a:avLst/>
          </a:prstGeom>
        </p:spPr>
      </p:pic>
      <p:sp>
        <p:nvSpPr>
          <p:cNvPr id="21" name="Rectangle 20">
            <a:extLst>
              <a:ext uri="{FF2B5EF4-FFF2-40B4-BE49-F238E27FC236}">
                <a16:creationId xmlns:a16="http://schemas.microsoft.com/office/drawing/2014/main" id="{027ADCA0-A066-4B16-8E1F-3C2483947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50086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C01019-3A68-438E-B1D9-AAD916CD9811}"/>
              </a:ext>
            </a:extLst>
          </p:cNvPr>
          <p:cNvSpPr>
            <a:spLocks noGrp="1"/>
          </p:cNvSpPr>
          <p:nvPr>
            <p:ph type="title"/>
          </p:nvPr>
        </p:nvSpPr>
        <p:spPr>
          <a:xfrm>
            <a:off x="252919" y="1123837"/>
            <a:ext cx="2947482" cy="1038177"/>
          </a:xfrm>
        </p:spPr>
        <p:txBody>
          <a:bodyPr vert="horz" lIns="91440" tIns="45720" rIns="91440" bIns="45720" rtlCol="0" anchor="b">
            <a:normAutofit/>
          </a:bodyPr>
          <a:lstStyle/>
          <a:p>
            <a:r>
              <a:rPr lang="en-US" sz="4000" b="1" dirty="0"/>
              <a:t>Recode</a:t>
            </a:r>
          </a:p>
        </p:txBody>
      </p:sp>
      <p:sp>
        <p:nvSpPr>
          <p:cNvPr id="4" name="Text Placeholder 3">
            <a:extLst>
              <a:ext uri="{FF2B5EF4-FFF2-40B4-BE49-F238E27FC236}">
                <a16:creationId xmlns:a16="http://schemas.microsoft.com/office/drawing/2014/main" id="{4B7CCEF8-B571-423C-9286-87089BD4246B}"/>
              </a:ext>
            </a:extLst>
          </p:cNvPr>
          <p:cNvSpPr>
            <a:spLocks noGrp="1"/>
          </p:cNvSpPr>
          <p:nvPr>
            <p:ph type="body" sz="half" idx="2"/>
          </p:nvPr>
        </p:nvSpPr>
        <p:spPr>
          <a:xfrm>
            <a:off x="181062" y="2437453"/>
            <a:ext cx="3262529" cy="3744264"/>
          </a:xfrm>
        </p:spPr>
        <p:txBody>
          <a:bodyPr vert="horz" lIns="91440" tIns="45720" rIns="91440" bIns="45720" rtlCol="0" anchor="t">
            <a:noAutofit/>
          </a:bodyPr>
          <a:lstStyle/>
          <a:p>
            <a:pPr>
              <a:lnSpc>
                <a:spcPct val="90000"/>
              </a:lnSpc>
            </a:pPr>
            <a:r>
              <a:rPr lang="en-US" sz="3200" dirty="0"/>
              <a:t>The action of systematically changing the numerical or text values of a variable (i.e., all 1s become zeroes).</a:t>
            </a:r>
          </a:p>
        </p:txBody>
      </p:sp>
      <p:pic>
        <p:nvPicPr>
          <p:cNvPr id="8" name="Content Placeholder 7">
            <a:extLst>
              <a:ext uri="{FF2B5EF4-FFF2-40B4-BE49-F238E27FC236}">
                <a16:creationId xmlns:a16="http://schemas.microsoft.com/office/drawing/2014/main" id="{B0ABFD05-7B92-4BDE-B959-B83C4A78347E}"/>
              </a:ext>
            </a:extLst>
          </p:cNvPr>
          <p:cNvPicPr>
            <a:picLocks noGrp="1" noChangeAspect="1"/>
          </p:cNvPicPr>
          <p:nvPr>
            <p:ph idx="1"/>
          </p:nvPr>
        </p:nvPicPr>
        <p:blipFill>
          <a:blip r:embed="rId2"/>
          <a:stretch/>
        </p:blipFill>
        <p:spPr>
          <a:xfrm>
            <a:off x="4059935" y="824305"/>
            <a:ext cx="7491363" cy="5192426"/>
          </a:xfrm>
          <a:prstGeom prst="rect">
            <a:avLst/>
          </a:prstGeom>
        </p:spPr>
      </p:pic>
      <p:sp>
        <p:nvSpPr>
          <p:cNvPr id="21" name="Rectangle 20">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02875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32">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34">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4" name="Rectangle 36">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38">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C01019-3A68-438E-B1D9-AAD916CD9811}"/>
              </a:ext>
            </a:extLst>
          </p:cNvPr>
          <p:cNvSpPr>
            <a:spLocks noGrp="1"/>
          </p:cNvSpPr>
          <p:nvPr>
            <p:ph type="title"/>
          </p:nvPr>
        </p:nvSpPr>
        <p:spPr>
          <a:xfrm>
            <a:off x="248055" y="951722"/>
            <a:ext cx="2947482" cy="689675"/>
          </a:xfrm>
        </p:spPr>
        <p:txBody>
          <a:bodyPr vert="horz" lIns="91440" tIns="45720" rIns="91440" bIns="45720" rtlCol="0" anchor="b">
            <a:normAutofit/>
          </a:bodyPr>
          <a:lstStyle/>
          <a:p>
            <a:r>
              <a:rPr lang="en-US" sz="4000" b="1" dirty="0"/>
              <a:t>Compute</a:t>
            </a:r>
          </a:p>
        </p:txBody>
      </p:sp>
      <p:pic>
        <p:nvPicPr>
          <p:cNvPr id="7" name="Content Placeholder 6" descr="Graphical user interface, application, table&#10;&#10;Description automatically generated">
            <a:extLst>
              <a:ext uri="{FF2B5EF4-FFF2-40B4-BE49-F238E27FC236}">
                <a16:creationId xmlns:a16="http://schemas.microsoft.com/office/drawing/2014/main" id="{88C16651-DF9B-F646-B42E-EA47F8FFC8E4}"/>
              </a:ext>
            </a:extLst>
          </p:cNvPr>
          <p:cNvPicPr>
            <a:picLocks noGrp="1" noChangeAspect="1"/>
          </p:cNvPicPr>
          <p:nvPr>
            <p:ph idx="1"/>
          </p:nvPr>
        </p:nvPicPr>
        <p:blipFill rotWithShape="1">
          <a:blip r:embed="rId2"/>
          <a:srcRect l="16839" t="5461" r="24899" b="4896"/>
          <a:stretch/>
        </p:blipFill>
        <p:spPr>
          <a:xfrm>
            <a:off x="3696509" y="-1"/>
            <a:ext cx="8846221" cy="7656163"/>
          </a:xfrm>
          <a:prstGeom prst="rect">
            <a:avLst/>
          </a:prstGeom>
        </p:spPr>
      </p:pic>
      <p:sp>
        <p:nvSpPr>
          <p:cNvPr id="41" name="Rectangle 40">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3">
            <a:extLst>
              <a:ext uri="{FF2B5EF4-FFF2-40B4-BE49-F238E27FC236}">
                <a16:creationId xmlns:a16="http://schemas.microsoft.com/office/drawing/2014/main" id="{4B7CCEF8-B571-423C-9286-87089BD4246B}"/>
              </a:ext>
            </a:extLst>
          </p:cNvPr>
          <p:cNvSpPr>
            <a:spLocks noGrp="1"/>
          </p:cNvSpPr>
          <p:nvPr>
            <p:ph type="body" sz="half" idx="2"/>
          </p:nvPr>
        </p:nvSpPr>
        <p:spPr>
          <a:xfrm>
            <a:off x="252919" y="2162014"/>
            <a:ext cx="3100771" cy="3744264"/>
          </a:xfrm>
        </p:spPr>
        <p:txBody>
          <a:bodyPr vert="horz" lIns="91440" tIns="45720" rIns="91440" bIns="45720" rtlCol="0" anchor="t">
            <a:noAutofit/>
          </a:bodyPr>
          <a:lstStyle/>
          <a:p>
            <a:pPr>
              <a:lnSpc>
                <a:spcPct val="90000"/>
              </a:lnSpc>
            </a:pPr>
            <a:r>
              <a:rPr lang="en-US" sz="3200" dirty="0"/>
              <a:t>Completing calculations with your variables (i.e., adding the values of several variables to get the total score for a scale).</a:t>
            </a:r>
          </a:p>
        </p:txBody>
      </p:sp>
    </p:spTree>
    <p:extLst>
      <p:ext uri="{BB962C8B-B14F-4D97-AF65-F5344CB8AC3E}">
        <p14:creationId xmlns:p14="http://schemas.microsoft.com/office/powerpoint/2010/main" val="1331892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2902A-FA5D-45A8-81EE-4342D330F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2B538A-2A50-48E0-89A4-F2D2EEB12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7030" y="-5522982"/>
            <a:ext cx="384048" cy="1143001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319273A-84F0-4EF0-9ABB-6725351DB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28428" y="272368"/>
            <a:ext cx="1741251" cy="11430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F09226A-102A-AA40-AD91-9B6F1E766DA9}"/>
              </a:ext>
            </a:extLst>
          </p:cNvPr>
          <p:cNvSpPr>
            <a:spLocks noGrp="1"/>
          </p:cNvSpPr>
          <p:nvPr>
            <p:ph type="title"/>
          </p:nvPr>
        </p:nvSpPr>
        <p:spPr>
          <a:xfrm>
            <a:off x="643467" y="5281127"/>
            <a:ext cx="10905066" cy="938698"/>
          </a:xfrm>
        </p:spPr>
        <p:txBody>
          <a:bodyPr>
            <a:normAutofit/>
          </a:bodyPr>
          <a:lstStyle/>
          <a:p>
            <a:pPr algn="ctr"/>
            <a:r>
              <a:rPr lang="en-US" dirty="0"/>
              <a:t>Zoom Protocol</a:t>
            </a:r>
          </a:p>
        </p:txBody>
      </p:sp>
      <p:sp>
        <p:nvSpPr>
          <p:cNvPr id="3" name="Content Placeholder 2">
            <a:extLst>
              <a:ext uri="{FF2B5EF4-FFF2-40B4-BE49-F238E27FC236}">
                <a16:creationId xmlns:a16="http://schemas.microsoft.com/office/drawing/2014/main" id="{F568869D-F2B7-084E-BE52-21D2076B9098}"/>
              </a:ext>
            </a:extLst>
          </p:cNvPr>
          <p:cNvSpPr>
            <a:spLocks noGrp="1"/>
          </p:cNvSpPr>
          <p:nvPr>
            <p:ph idx="1"/>
          </p:nvPr>
        </p:nvSpPr>
        <p:spPr>
          <a:xfrm>
            <a:off x="643467" y="864108"/>
            <a:ext cx="10905066" cy="3785689"/>
          </a:xfrm>
        </p:spPr>
        <p:txBody>
          <a:bodyPr>
            <a:normAutofit/>
          </a:bodyPr>
          <a:lstStyle/>
          <a:p>
            <a:endParaRPr lang="en-US" dirty="0"/>
          </a:p>
        </p:txBody>
      </p:sp>
      <p:pic>
        <p:nvPicPr>
          <p:cNvPr id="1026" name="Picture 2">
            <a:extLst>
              <a:ext uri="{FF2B5EF4-FFF2-40B4-BE49-F238E27FC236}">
                <a16:creationId xmlns:a16="http://schemas.microsoft.com/office/drawing/2014/main" id="{6515A885-260C-F44C-8926-F22D74998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67" y="850999"/>
            <a:ext cx="10880719" cy="3785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14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Content Placeholder 7">
            <a:extLst>
              <a:ext uri="{FF2B5EF4-FFF2-40B4-BE49-F238E27FC236}">
                <a16:creationId xmlns:a16="http://schemas.microsoft.com/office/drawing/2014/main" id="{A39C9F82-8A80-4464-A39C-CC03DB67567F}"/>
              </a:ext>
            </a:extLst>
          </p:cNvPr>
          <p:cNvPicPr>
            <a:picLocks noChangeAspect="1"/>
          </p:cNvPicPr>
          <p:nvPr/>
        </p:nvPicPr>
        <p:blipFill rotWithShape="1">
          <a:blip r:embed="rId2"/>
          <a:srcRect r="1" b="344"/>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5A133C1E-CB83-47F3-8F35-94C2A7C58E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C01019-3A68-438E-B1D9-AAD916CD9811}"/>
              </a:ext>
            </a:extLst>
          </p:cNvPr>
          <p:cNvSpPr>
            <a:spLocks noGrp="1"/>
          </p:cNvSpPr>
          <p:nvPr>
            <p:ph type="title"/>
          </p:nvPr>
        </p:nvSpPr>
        <p:spPr>
          <a:xfrm>
            <a:off x="252920" y="1018777"/>
            <a:ext cx="2947482" cy="887516"/>
          </a:xfrm>
        </p:spPr>
        <p:txBody>
          <a:bodyPr vert="horz" lIns="91440" tIns="45720" rIns="91440" bIns="45720" rtlCol="0" anchor="b">
            <a:normAutofit/>
          </a:bodyPr>
          <a:lstStyle/>
          <a:p>
            <a:r>
              <a:rPr lang="en-US" sz="4000" b="1" dirty="0"/>
              <a:t>Data View</a:t>
            </a:r>
          </a:p>
        </p:txBody>
      </p:sp>
      <p:sp>
        <p:nvSpPr>
          <p:cNvPr id="4" name="Text Placeholder 3">
            <a:extLst>
              <a:ext uri="{FF2B5EF4-FFF2-40B4-BE49-F238E27FC236}">
                <a16:creationId xmlns:a16="http://schemas.microsoft.com/office/drawing/2014/main" id="{4B7CCEF8-B571-423C-9286-87089BD4246B}"/>
              </a:ext>
            </a:extLst>
          </p:cNvPr>
          <p:cNvSpPr>
            <a:spLocks noGrp="1"/>
          </p:cNvSpPr>
          <p:nvPr>
            <p:ph type="body" sz="half" idx="2"/>
          </p:nvPr>
        </p:nvSpPr>
        <p:spPr>
          <a:xfrm>
            <a:off x="252920" y="1993578"/>
            <a:ext cx="2947482" cy="3498980"/>
          </a:xfrm>
        </p:spPr>
        <p:txBody>
          <a:bodyPr vert="horz" lIns="91440" tIns="45720" rIns="91440" bIns="45720" rtlCol="0" anchor="t">
            <a:noAutofit/>
          </a:bodyPr>
          <a:lstStyle/>
          <a:p>
            <a:r>
              <a:rPr lang="en-US" sz="3200" dirty="0">
                <a:solidFill>
                  <a:schemeClr val="bg1"/>
                </a:solidFill>
              </a:rPr>
              <a:t>A window on SPSS that shows your raw data (i.e., the values input for each variable)</a:t>
            </a:r>
          </a:p>
        </p:txBody>
      </p:sp>
      <p:sp>
        <p:nvSpPr>
          <p:cNvPr id="18" name="Rectangle 17">
            <a:extLst>
              <a:ext uri="{FF2B5EF4-FFF2-40B4-BE49-F238E27FC236}">
                <a16:creationId xmlns:a16="http://schemas.microsoft.com/office/drawing/2014/main" id="{289E943A-225D-44B1-B345-D7FDBA43C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69415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Content Placeholder 7">
            <a:extLst>
              <a:ext uri="{FF2B5EF4-FFF2-40B4-BE49-F238E27FC236}">
                <a16:creationId xmlns:a16="http://schemas.microsoft.com/office/drawing/2014/main" id="{A39C9F82-8A80-4464-A39C-CC03DB67567F}"/>
              </a:ext>
            </a:extLst>
          </p:cNvPr>
          <p:cNvPicPr>
            <a:picLocks noChangeAspect="1"/>
          </p:cNvPicPr>
          <p:nvPr/>
        </p:nvPicPr>
        <p:blipFill rotWithShape="1">
          <a:blip r:embed="rId2"/>
          <a:srcRect r="1" b="344"/>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5A133C1E-CB83-47F3-8F35-94C2A7C58E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C01019-3A68-438E-B1D9-AAD916CD9811}"/>
              </a:ext>
            </a:extLst>
          </p:cNvPr>
          <p:cNvSpPr>
            <a:spLocks noGrp="1"/>
          </p:cNvSpPr>
          <p:nvPr>
            <p:ph type="title"/>
          </p:nvPr>
        </p:nvSpPr>
        <p:spPr>
          <a:xfrm>
            <a:off x="252920" y="1018777"/>
            <a:ext cx="2947482" cy="887516"/>
          </a:xfrm>
        </p:spPr>
        <p:txBody>
          <a:bodyPr vert="horz" lIns="91440" tIns="45720" rIns="91440" bIns="45720" rtlCol="0" anchor="b">
            <a:normAutofit fontScale="90000"/>
          </a:bodyPr>
          <a:lstStyle/>
          <a:p>
            <a:r>
              <a:rPr lang="en-US" sz="4000" b="1" dirty="0"/>
              <a:t>Variable View</a:t>
            </a:r>
          </a:p>
        </p:txBody>
      </p:sp>
      <p:sp>
        <p:nvSpPr>
          <p:cNvPr id="4" name="Text Placeholder 3">
            <a:extLst>
              <a:ext uri="{FF2B5EF4-FFF2-40B4-BE49-F238E27FC236}">
                <a16:creationId xmlns:a16="http://schemas.microsoft.com/office/drawing/2014/main" id="{4B7CCEF8-B571-423C-9286-87089BD4246B}"/>
              </a:ext>
            </a:extLst>
          </p:cNvPr>
          <p:cNvSpPr>
            <a:spLocks noGrp="1"/>
          </p:cNvSpPr>
          <p:nvPr>
            <p:ph type="body" sz="half" idx="2"/>
          </p:nvPr>
        </p:nvSpPr>
        <p:spPr>
          <a:xfrm>
            <a:off x="252920" y="1993578"/>
            <a:ext cx="2947482" cy="3498980"/>
          </a:xfrm>
        </p:spPr>
        <p:txBody>
          <a:bodyPr vert="horz" lIns="91440" tIns="45720" rIns="91440" bIns="45720" rtlCol="0" anchor="t">
            <a:noAutofit/>
          </a:bodyPr>
          <a:lstStyle/>
          <a:p>
            <a:pPr>
              <a:lnSpc>
                <a:spcPct val="90000"/>
              </a:lnSpc>
            </a:pPr>
            <a:r>
              <a:rPr lang="en-US" sz="3200" dirty="0"/>
              <a:t>A window on SPSS that shows you the list of variables that you have input into the program, along with their characteristics.</a:t>
            </a:r>
          </a:p>
        </p:txBody>
      </p:sp>
      <p:sp>
        <p:nvSpPr>
          <p:cNvPr id="18" name="Rectangle 17">
            <a:extLst>
              <a:ext uri="{FF2B5EF4-FFF2-40B4-BE49-F238E27FC236}">
                <a16:creationId xmlns:a16="http://schemas.microsoft.com/office/drawing/2014/main" id="{289E943A-225D-44B1-B345-D7FDBA43C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98298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CF475-E31D-A04A-ADC5-5F2DAD30A6FA}"/>
              </a:ext>
            </a:extLst>
          </p:cNvPr>
          <p:cNvSpPr>
            <a:spLocks noGrp="1"/>
          </p:cNvSpPr>
          <p:nvPr>
            <p:ph type="title"/>
          </p:nvPr>
        </p:nvSpPr>
        <p:spPr/>
        <p:txBody>
          <a:bodyPr>
            <a:normAutofit/>
          </a:bodyPr>
          <a:lstStyle/>
          <a:p>
            <a:r>
              <a:rPr lang="en-US" sz="4800" b="1" dirty="0"/>
              <a:t>Data Types</a:t>
            </a:r>
          </a:p>
        </p:txBody>
      </p:sp>
      <p:sp>
        <p:nvSpPr>
          <p:cNvPr id="4" name="Rectangle 3">
            <a:extLst>
              <a:ext uri="{FF2B5EF4-FFF2-40B4-BE49-F238E27FC236}">
                <a16:creationId xmlns:a16="http://schemas.microsoft.com/office/drawing/2014/main" id="{BFFC017A-7D0C-E54B-A798-CA4315B718EA}"/>
              </a:ext>
            </a:extLst>
          </p:cNvPr>
          <p:cNvSpPr/>
          <p:nvPr/>
        </p:nvSpPr>
        <p:spPr>
          <a:xfrm>
            <a:off x="4329404" y="1123837"/>
            <a:ext cx="6550090" cy="102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Data</a:t>
            </a:r>
          </a:p>
        </p:txBody>
      </p:sp>
      <p:sp>
        <p:nvSpPr>
          <p:cNvPr id="5" name="Rectangle 4">
            <a:extLst>
              <a:ext uri="{FF2B5EF4-FFF2-40B4-BE49-F238E27FC236}">
                <a16:creationId xmlns:a16="http://schemas.microsoft.com/office/drawing/2014/main" id="{3CDE5C36-C65F-3C44-99EC-3179EF82494A}"/>
              </a:ext>
            </a:extLst>
          </p:cNvPr>
          <p:cNvSpPr/>
          <p:nvPr/>
        </p:nvSpPr>
        <p:spPr>
          <a:xfrm>
            <a:off x="3887929" y="3689756"/>
            <a:ext cx="2344920" cy="102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Nominal</a:t>
            </a:r>
          </a:p>
        </p:txBody>
      </p:sp>
      <p:sp>
        <p:nvSpPr>
          <p:cNvPr id="6" name="Rectangle 5">
            <a:extLst>
              <a:ext uri="{FF2B5EF4-FFF2-40B4-BE49-F238E27FC236}">
                <a16:creationId xmlns:a16="http://schemas.microsoft.com/office/drawing/2014/main" id="{5410DF70-8111-E945-A6CA-E64D28C0A89A}"/>
              </a:ext>
            </a:extLst>
          </p:cNvPr>
          <p:cNvSpPr/>
          <p:nvPr/>
        </p:nvSpPr>
        <p:spPr>
          <a:xfrm>
            <a:off x="6354408" y="3689756"/>
            <a:ext cx="2344920" cy="102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Ordinal</a:t>
            </a:r>
            <a:endParaRPr lang="en-US" dirty="0"/>
          </a:p>
        </p:txBody>
      </p:sp>
      <p:sp>
        <p:nvSpPr>
          <p:cNvPr id="7" name="Rectangle 6">
            <a:extLst>
              <a:ext uri="{FF2B5EF4-FFF2-40B4-BE49-F238E27FC236}">
                <a16:creationId xmlns:a16="http://schemas.microsoft.com/office/drawing/2014/main" id="{C0983490-81E5-8A40-BC23-84E502D2A99C}"/>
              </a:ext>
            </a:extLst>
          </p:cNvPr>
          <p:cNvSpPr/>
          <p:nvPr/>
        </p:nvSpPr>
        <p:spPr>
          <a:xfrm>
            <a:off x="8820887" y="3710500"/>
            <a:ext cx="2344920" cy="102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Scale</a:t>
            </a:r>
            <a:endParaRPr lang="en-US" dirty="0"/>
          </a:p>
        </p:txBody>
      </p:sp>
      <p:sp>
        <p:nvSpPr>
          <p:cNvPr id="10" name="Down Arrow 9">
            <a:extLst>
              <a:ext uri="{FF2B5EF4-FFF2-40B4-BE49-F238E27FC236}">
                <a16:creationId xmlns:a16="http://schemas.microsoft.com/office/drawing/2014/main" id="{79DB58D2-C33D-2F4F-B1C4-FAEEABCA151E}"/>
              </a:ext>
            </a:extLst>
          </p:cNvPr>
          <p:cNvSpPr/>
          <p:nvPr/>
        </p:nvSpPr>
        <p:spPr>
          <a:xfrm>
            <a:off x="4778872" y="2405770"/>
            <a:ext cx="563034" cy="979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F7FA3E23-C2FD-614F-AA99-4E061E7EC647}"/>
              </a:ext>
            </a:extLst>
          </p:cNvPr>
          <p:cNvSpPr/>
          <p:nvPr/>
        </p:nvSpPr>
        <p:spPr>
          <a:xfrm>
            <a:off x="7245351" y="2405770"/>
            <a:ext cx="563034" cy="979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4B993254-281B-514B-9A81-04B7B65B50E3}"/>
              </a:ext>
            </a:extLst>
          </p:cNvPr>
          <p:cNvSpPr/>
          <p:nvPr/>
        </p:nvSpPr>
        <p:spPr>
          <a:xfrm>
            <a:off x="9711830" y="2444620"/>
            <a:ext cx="563034" cy="9798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3408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C01019-3A68-438E-B1D9-AAD916CD9811}"/>
              </a:ext>
            </a:extLst>
          </p:cNvPr>
          <p:cNvSpPr>
            <a:spLocks noGrp="1"/>
          </p:cNvSpPr>
          <p:nvPr>
            <p:ph type="title"/>
          </p:nvPr>
        </p:nvSpPr>
        <p:spPr>
          <a:xfrm>
            <a:off x="524830" y="852212"/>
            <a:ext cx="3258688" cy="1335542"/>
          </a:xfrm>
        </p:spPr>
        <p:txBody>
          <a:bodyPr vert="horz" lIns="91440" tIns="45720" rIns="91440" bIns="45720" rtlCol="0" anchor="b">
            <a:normAutofit/>
          </a:bodyPr>
          <a:lstStyle/>
          <a:p>
            <a:r>
              <a:rPr lang="en-US" sz="4000" b="1" spc="-100" dirty="0"/>
              <a:t>Nominal  Variable</a:t>
            </a:r>
          </a:p>
        </p:txBody>
      </p:sp>
      <p:sp>
        <p:nvSpPr>
          <p:cNvPr id="4" name="Text Placeholder 3">
            <a:extLst>
              <a:ext uri="{FF2B5EF4-FFF2-40B4-BE49-F238E27FC236}">
                <a16:creationId xmlns:a16="http://schemas.microsoft.com/office/drawing/2014/main" id="{4B7CCEF8-B571-423C-9286-87089BD4246B}"/>
              </a:ext>
            </a:extLst>
          </p:cNvPr>
          <p:cNvSpPr>
            <a:spLocks noGrp="1"/>
          </p:cNvSpPr>
          <p:nvPr>
            <p:ph type="body" sz="half" idx="2"/>
          </p:nvPr>
        </p:nvSpPr>
        <p:spPr>
          <a:xfrm>
            <a:off x="619318" y="2510028"/>
            <a:ext cx="3228521" cy="914400"/>
          </a:xfrm>
        </p:spPr>
        <p:txBody>
          <a:bodyPr vert="horz" lIns="91440" tIns="45720" rIns="91440" bIns="45720" rtlCol="0" anchor="t">
            <a:noAutofit/>
          </a:bodyPr>
          <a:lstStyle/>
          <a:p>
            <a:pPr>
              <a:lnSpc>
                <a:spcPct val="90000"/>
              </a:lnSpc>
            </a:pPr>
            <a:r>
              <a:rPr lang="en-US" sz="3600" dirty="0">
                <a:solidFill>
                  <a:schemeClr val="bg1"/>
                </a:solidFill>
              </a:rPr>
              <a:t>Variable whose values represent categories with no intrinsic ranking (i.e., Politics).</a:t>
            </a:r>
          </a:p>
        </p:txBody>
      </p:sp>
      <p:sp>
        <p:nvSpPr>
          <p:cNvPr id="21" name="Rectangle 20">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Oval 2">
            <a:extLst>
              <a:ext uri="{FF2B5EF4-FFF2-40B4-BE49-F238E27FC236}">
                <a16:creationId xmlns:a16="http://schemas.microsoft.com/office/drawing/2014/main" id="{0DE20A50-B355-9B42-8176-38DE1E1ACF34}"/>
              </a:ext>
            </a:extLst>
          </p:cNvPr>
          <p:cNvSpPr/>
          <p:nvPr/>
        </p:nvSpPr>
        <p:spPr>
          <a:xfrm>
            <a:off x="4838542" y="3024142"/>
            <a:ext cx="2944600" cy="2834860"/>
          </a:xfrm>
          <a:prstGeom prst="ellipse">
            <a:avLst/>
          </a:prstGeom>
          <a:solidFill>
            <a:srgbClr val="D22C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F3DB118-6019-694D-8F9C-E33A17341C4F}"/>
              </a:ext>
            </a:extLst>
          </p:cNvPr>
          <p:cNvSpPr/>
          <p:nvPr/>
        </p:nvSpPr>
        <p:spPr>
          <a:xfrm>
            <a:off x="6798928" y="1039761"/>
            <a:ext cx="2944600" cy="2834860"/>
          </a:xfrm>
          <a:prstGeom prst="ellipse">
            <a:avLst/>
          </a:prstGeom>
          <a:solidFill>
            <a:srgbClr val="97C4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A8DEC73-6569-C144-8A0C-48087EC8BE00}"/>
              </a:ext>
            </a:extLst>
          </p:cNvPr>
          <p:cNvSpPr/>
          <p:nvPr/>
        </p:nvSpPr>
        <p:spPr>
          <a:xfrm>
            <a:off x="8759314" y="3013723"/>
            <a:ext cx="2944600" cy="2834860"/>
          </a:xfrm>
          <a:prstGeom prst="ellipse">
            <a:avLst/>
          </a:prstGeom>
          <a:solidFill>
            <a:srgbClr val="B4D8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4826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66C7A97A-A7DE-4DFB-8542-1E4BF24C7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E111DB0-3D73-4D20-9D57-CEF5A0D86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C01019-3A68-438E-B1D9-AAD916CD9811}"/>
              </a:ext>
            </a:extLst>
          </p:cNvPr>
          <p:cNvSpPr>
            <a:spLocks noGrp="1"/>
          </p:cNvSpPr>
          <p:nvPr>
            <p:ph type="title"/>
          </p:nvPr>
        </p:nvSpPr>
        <p:spPr>
          <a:xfrm>
            <a:off x="380327" y="55983"/>
            <a:ext cx="3685070" cy="1795014"/>
          </a:xfrm>
        </p:spPr>
        <p:txBody>
          <a:bodyPr vert="horz" lIns="91440" tIns="45720" rIns="91440" bIns="45720" rtlCol="0" anchor="b">
            <a:normAutofit/>
          </a:bodyPr>
          <a:lstStyle/>
          <a:p>
            <a:r>
              <a:rPr lang="en-US" sz="4000" b="1" spc="-100" dirty="0"/>
              <a:t>Ordinal Variable</a:t>
            </a:r>
          </a:p>
        </p:txBody>
      </p:sp>
      <p:sp>
        <p:nvSpPr>
          <p:cNvPr id="4" name="Text Placeholder 3">
            <a:extLst>
              <a:ext uri="{FF2B5EF4-FFF2-40B4-BE49-F238E27FC236}">
                <a16:creationId xmlns:a16="http://schemas.microsoft.com/office/drawing/2014/main" id="{4B7CCEF8-B571-423C-9286-87089BD4246B}"/>
              </a:ext>
            </a:extLst>
          </p:cNvPr>
          <p:cNvSpPr>
            <a:spLocks noGrp="1"/>
          </p:cNvSpPr>
          <p:nvPr>
            <p:ph type="body" sz="half" idx="2"/>
          </p:nvPr>
        </p:nvSpPr>
        <p:spPr>
          <a:xfrm>
            <a:off x="380327" y="2155796"/>
            <a:ext cx="3685070" cy="914400"/>
          </a:xfrm>
        </p:spPr>
        <p:txBody>
          <a:bodyPr vert="horz" lIns="91440" tIns="45720" rIns="91440" bIns="45720" rtlCol="0" anchor="t">
            <a:noAutofit/>
          </a:bodyPr>
          <a:lstStyle/>
          <a:p>
            <a:pPr>
              <a:lnSpc>
                <a:spcPct val="90000"/>
              </a:lnSpc>
            </a:pPr>
            <a:r>
              <a:rPr lang="en-US" sz="3600" dirty="0">
                <a:solidFill>
                  <a:schemeClr val="bg1"/>
                </a:solidFill>
              </a:rPr>
              <a:t>Variable whose values represent categories with some intrinsic ranking (i.e., Year of University)</a:t>
            </a:r>
          </a:p>
        </p:txBody>
      </p:sp>
      <p:sp>
        <p:nvSpPr>
          <p:cNvPr id="21" name="Rectangle 20">
            <a:extLst>
              <a:ext uri="{FF2B5EF4-FFF2-40B4-BE49-F238E27FC236}">
                <a16:creationId xmlns:a16="http://schemas.microsoft.com/office/drawing/2014/main" id="{027ADCA0-A066-4B16-8E1F-3C2483947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2">
            <a:extLst>
              <a:ext uri="{FF2B5EF4-FFF2-40B4-BE49-F238E27FC236}">
                <a16:creationId xmlns:a16="http://schemas.microsoft.com/office/drawing/2014/main" id="{5E04FB43-E26C-4345-8DA1-CFD1A3E94AAF}"/>
              </a:ext>
            </a:extLst>
          </p:cNvPr>
          <p:cNvSpPr/>
          <p:nvPr/>
        </p:nvSpPr>
        <p:spPr>
          <a:xfrm>
            <a:off x="6584751" y="4153547"/>
            <a:ext cx="1447861" cy="1696298"/>
          </a:xfrm>
          <a:prstGeom prst="rect">
            <a:avLst/>
          </a:prstGeom>
          <a:solidFill>
            <a:srgbClr val="97C4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8B4A1C7-5DFE-C44B-98F6-93FA4355F262}"/>
              </a:ext>
            </a:extLst>
          </p:cNvPr>
          <p:cNvSpPr/>
          <p:nvPr/>
        </p:nvSpPr>
        <p:spPr>
          <a:xfrm>
            <a:off x="8091209" y="3070196"/>
            <a:ext cx="1447861" cy="2779648"/>
          </a:xfrm>
          <a:prstGeom prst="rect">
            <a:avLst/>
          </a:prstGeom>
          <a:solidFill>
            <a:srgbClr val="B4D8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E6D32CA-11B3-8A40-9EB1-3D2625090D8D}"/>
              </a:ext>
            </a:extLst>
          </p:cNvPr>
          <p:cNvSpPr/>
          <p:nvPr/>
        </p:nvSpPr>
        <p:spPr>
          <a:xfrm>
            <a:off x="9572259" y="1697829"/>
            <a:ext cx="1447862" cy="4152015"/>
          </a:xfrm>
          <a:prstGeom prst="rect">
            <a:avLst/>
          </a:prstGeom>
          <a:solidFill>
            <a:srgbClr val="D22C2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6521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AC8D63-F3F3-C94B-BD53-AB6ABB5D4812}"/>
              </a:ext>
            </a:extLst>
          </p:cNvPr>
          <p:cNvSpPr/>
          <p:nvPr/>
        </p:nvSpPr>
        <p:spPr>
          <a:xfrm rot="2717714">
            <a:off x="6659065" y="674565"/>
            <a:ext cx="1501861" cy="5792975"/>
          </a:xfrm>
          <a:prstGeom prst="rect">
            <a:avLst/>
          </a:prstGeom>
          <a:solidFill>
            <a:srgbClr val="FFD00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C01019-3A68-438E-B1D9-AAD916CD9811}"/>
              </a:ext>
            </a:extLst>
          </p:cNvPr>
          <p:cNvSpPr>
            <a:spLocks noGrp="1"/>
          </p:cNvSpPr>
          <p:nvPr>
            <p:ph type="title"/>
          </p:nvPr>
        </p:nvSpPr>
        <p:spPr>
          <a:xfrm>
            <a:off x="248055" y="1317356"/>
            <a:ext cx="2947482" cy="764478"/>
          </a:xfrm>
        </p:spPr>
        <p:txBody>
          <a:bodyPr vert="horz" lIns="91440" tIns="45720" rIns="91440" bIns="45720" rtlCol="0" anchor="b">
            <a:noAutofit/>
          </a:bodyPr>
          <a:lstStyle/>
          <a:p>
            <a:r>
              <a:rPr lang="en-US" sz="4000" b="1" dirty="0"/>
              <a:t>Scale Variable</a:t>
            </a:r>
          </a:p>
        </p:txBody>
      </p:sp>
      <p:sp>
        <p:nvSpPr>
          <p:cNvPr id="4" name="Text Placeholder 3">
            <a:extLst>
              <a:ext uri="{FF2B5EF4-FFF2-40B4-BE49-F238E27FC236}">
                <a16:creationId xmlns:a16="http://schemas.microsoft.com/office/drawing/2014/main" id="{4B7CCEF8-B571-423C-9286-87089BD4246B}"/>
              </a:ext>
            </a:extLst>
          </p:cNvPr>
          <p:cNvSpPr>
            <a:spLocks noGrp="1"/>
          </p:cNvSpPr>
          <p:nvPr>
            <p:ph type="body" sz="half" idx="2"/>
          </p:nvPr>
        </p:nvSpPr>
        <p:spPr>
          <a:xfrm>
            <a:off x="252920" y="2407298"/>
            <a:ext cx="2947482" cy="3498980"/>
          </a:xfrm>
        </p:spPr>
        <p:txBody>
          <a:bodyPr vert="horz" lIns="91440" tIns="45720" rIns="91440" bIns="45720" rtlCol="0" anchor="t">
            <a:noAutofit/>
          </a:bodyPr>
          <a:lstStyle/>
          <a:p>
            <a:pPr>
              <a:lnSpc>
                <a:spcPct val="90000"/>
              </a:lnSpc>
            </a:pPr>
            <a:r>
              <a:rPr lang="en-US" sz="3200" dirty="0"/>
              <a:t>Variable whose data values indicate both the order and an equal distance between values (i.e., Income).</a:t>
            </a:r>
          </a:p>
        </p:txBody>
      </p:sp>
      <p:pic>
        <p:nvPicPr>
          <p:cNvPr id="6" name="Graphic 5" descr="Ruler outline">
            <a:extLst>
              <a:ext uri="{FF2B5EF4-FFF2-40B4-BE49-F238E27FC236}">
                <a16:creationId xmlns:a16="http://schemas.microsoft.com/office/drawing/2014/main" id="{11EE0DBE-33D8-E046-9D28-11B8D6F4DC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97550" y="399540"/>
            <a:ext cx="6391201" cy="6391201"/>
          </a:xfrm>
          <a:prstGeom prst="rect">
            <a:avLst/>
          </a:prstGeom>
        </p:spPr>
      </p:pic>
    </p:spTree>
    <p:extLst>
      <p:ext uri="{BB962C8B-B14F-4D97-AF65-F5344CB8AC3E}">
        <p14:creationId xmlns:p14="http://schemas.microsoft.com/office/powerpoint/2010/main" val="161687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Shape 14">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0C2A206-2F20-4C4C-B09D-1D26A2B366A1}"/>
              </a:ext>
            </a:extLst>
          </p:cNvPr>
          <p:cNvSpPr>
            <a:spLocks noGrp="1"/>
          </p:cNvSpPr>
          <p:nvPr>
            <p:ph type="title"/>
          </p:nvPr>
        </p:nvSpPr>
        <p:spPr>
          <a:xfrm>
            <a:off x="1069849" y="1298448"/>
            <a:ext cx="7056444" cy="3255264"/>
          </a:xfrm>
        </p:spPr>
        <p:txBody>
          <a:bodyPr vert="horz" lIns="91440" tIns="45720" rIns="91440" bIns="45720" rtlCol="0" anchor="b">
            <a:normAutofit/>
          </a:bodyPr>
          <a:lstStyle/>
          <a:p>
            <a:pPr algn="r"/>
            <a:r>
              <a:rPr lang="en-US">
                <a:solidFill>
                  <a:schemeClr val="accent1"/>
                </a:solidFill>
              </a:rPr>
              <a:t>Section 2: Downloading SPSS</a:t>
            </a:r>
            <a:br>
              <a:rPr lang="en-US">
                <a:solidFill>
                  <a:schemeClr val="accent1"/>
                </a:solidFill>
              </a:rPr>
            </a:br>
            <a:endParaRPr lang="en-US">
              <a:solidFill>
                <a:schemeClr val="accent1"/>
              </a:solidFill>
            </a:endParaRPr>
          </a:p>
        </p:txBody>
      </p:sp>
    </p:spTree>
    <p:extLst>
      <p:ext uri="{BB962C8B-B14F-4D97-AF65-F5344CB8AC3E}">
        <p14:creationId xmlns:p14="http://schemas.microsoft.com/office/powerpoint/2010/main" val="3670697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4D6FCF-620D-47F9-8A71-F97BE49AD941}"/>
              </a:ext>
            </a:extLst>
          </p:cNvPr>
          <p:cNvSpPr/>
          <p:nvPr/>
        </p:nvSpPr>
        <p:spPr>
          <a:xfrm>
            <a:off x="1052450" y="1636485"/>
            <a:ext cx="4753264" cy="1205391"/>
          </a:xfrm>
          <a:prstGeom prst="rect">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a:t>Visit UBC’s On the Hub online store: </a:t>
            </a:r>
            <a:r>
              <a:rPr lang="en-US" sz="2200" u="sng" dirty="0">
                <a:solidFill>
                  <a:schemeClr val="bg1"/>
                </a:solidFill>
                <a:hlinkClick r:id="rId3">
                  <a:extLst>
                    <a:ext uri="{A12FA001-AC4F-418D-AE19-62706E023703}">
                      <ahyp:hlinkClr xmlns:ahyp="http://schemas.microsoft.com/office/drawing/2018/hyperlinkcolor" val="tx"/>
                    </a:ext>
                  </a:extLst>
                </a:hlinkClick>
              </a:rPr>
              <a:t>https://ubc.onthehub.com/WebStore/Welcome.aspx</a:t>
            </a:r>
            <a:endParaRPr lang="en-US" sz="2200" dirty="0">
              <a:solidFill>
                <a:schemeClr val="bg1"/>
              </a:solidFill>
            </a:endParaRPr>
          </a:p>
        </p:txBody>
      </p:sp>
      <p:sp>
        <p:nvSpPr>
          <p:cNvPr id="8" name="Rectangle 7">
            <a:extLst>
              <a:ext uri="{FF2B5EF4-FFF2-40B4-BE49-F238E27FC236}">
                <a16:creationId xmlns:a16="http://schemas.microsoft.com/office/drawing/2014/main" id="{904E9381-2CF2-44A5-B52F-961A6F11E3EE}"/>
              </a:ext>
            </a:extLst>
          </p:cNvPr>
          <p:cNvSpPr/>
          <p:nvPr/>
        </p:nvSpPr>
        <p:spPr>
          <a:xfrm>
            <a:off x="1052450" y="3274785"/>
            <a:ext cx="4753264" cy="1205391"/>
          </a:xfrm>
          <a:prstGeom prst="rect">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Click </a:t>
            </a:r>
            <a:r>
              <a:rPr lang="en-US" sz="2400" i="1" dirty="0"/>
              <a:t>Start Shopping </a:t>
            </a:r>
            <a:r>
              <a:rPr lang="en-US" sz="2400" dirty="0"/>
              <a:t>and log in</a:t>
            </a:r>
          </a:p>
        </p:txBody>
      </p:sp>
      <p:sp>
        <p:nvSpPr>
          <p:cNvPr id="9" name="Rectangle 8">
            <a:extLst>
              <a:ext uri="{FF2B5EF4-FFF2-40B4-BE49-F238E27FC236}">
                <a16:creationId xmlns:a16="http://schemas.microsoft.com/office/drawing/2014/main" id="{E5BE60E3-02E7-4200-AD87-DE6A743E77F7}"/>
              </a:ext>
            </a:extLst>
          </p:cNvPr>
          <p:cNvSpPr/>
          <p:nvPr/>
        </p:nvSpPr>
        <p:spPr>
          <a:xfrm>
            <a:off x="1052450" y="4913085"/>
            <a:ext cx="4753264" cy="1205391"/>
          </a:xfrm>
          <a:prstGeom prst="rect">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Complete verification if necessary</a:t>
            </a:r>
          </a:p>
        </p:txBody>
      </p:sp>
      <p:sp>
        <p:nvSpPr>
          <p:cNvPr id="10" name="Rectangle 9">
            <a:extLst>
              <a:ext uri="{FF2B5EF4-FFF2-40B4-BE49-F238E27FC236}">
                <a16:creationId xmlns:a16="http://schemas.microsoft.com/office/drawing/2014/main" id="{15BC0D41-F7D3-440D-B5EB-E96B702DC580}"/>
              </a:ext>
            </a:extLst>
          </p:cNvPr>
          <p:cNvSpPr/>
          <p:nvPr/>
        </p:nvSpPr>
        <p:spPr>
          <a:xfrm>
            <a:off x="6981536" y="1636485"/>
            <a:ext cx="4753264" cy="1205391"/>
          </a:xfrm>
          <a:prstGeom prst="rect">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a:t>Under UBC Licensed Software, find the program IBM SPSS Statistics 27 and click </a:t>
            </a:r>
            <a:r>
              <a:rPr lang="en-US" sz="2200" i="1" dirty="0"/>
              <a:t>OK</a:t>
            </a:r>
            <a:r>
              <a:rPr lang="en-US" sz="2200" dirty="0"/>
              <a:t>.</a:t>
            </a:r>
          </a:p>
        </p:txBody>
      </p:sp>
      <p:sp>
        <p:nvSpPr>
          <p:cNvPr id="11" name="Rectangle 10">
            <a:extLst>
              <a:ext uri="{FF2B5EF4-FFF2-40B4-BE49-F238E27FC236}">
                <a16:creationId xmlns:a16="http://schemas.microsoft.com/office/drawing/2014/main" id="{1F2978FA-01BA-4892-A174-71DBBF133458}"/>
              </a:ext>
            </a:extLst>
          </p:cNvPr>
          <p:cNvSpPr/>
          <p:nvPr/>
        </p:nvSpPr>
        <p:spPr>
          <a:xfrm>
            <a:off x="6981536" y="3274785"/>
            <a:ext cx="4753264" cy="1205391"/>
          </a:xfrm>
          <a:prstGeom prst="rect">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Choose the platform you use on your personal computer (Windows or Mac)</a:t>
            </a:r>
          </a:p>
        </p:txBody>
      </p:sp>
      <p:sp>
        <p:nvSpPr>
          <p:cNvPr id="12" name="Rectangle 11">
            <a:extLst>
              <a:ext uri="{FF2B5EF4-FFF2-40B4-BE49-F238E27FC236}">
                <a16:creationId xmlns:a16="http://schemas.microsoft.com/office/drawing/2014/main" id="{2B39E82F-EFB5-4F2B-9C11-5F49D86381FF}"/>
              </a:ext>
            </a:extLst>
          </p:cNvPr>
          <p:cNvSpPr/>
          <p:nvPr/>
        </p:nvSpPr>
        <p:spPr>
          <a:xfrm>
            <a:off x="6981536" y="4913085"/>
            <a:ext cx="4753264" cy="1205391"/>
          </a:xfrm>
          <a:prstGeom prst="rect">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Check out using the </a:t>
            </a:r>
            <a:r>
              <a:rPr lang="en-US" sz="2400" i="1" dirty="0"/>
              <a:t>cart</a:t>
            </a:r>
            <a:r>
              <a:rPr lang="en-US" sz="2400" dirty="0"/>
              <a:t> icon at the top right of the screen. The total cost should be $0.00</a:t>
            </a:r>
          </a:p>
        </p:txBody>
      </p:sp>
      <p:sp>
        <p:nvSpPr>
          <p:cNvPr id="13" name="Rectangle 12">
            <a:extLst>
              <a:ext uri="{FF2B5EF4-FFF2-40B4-BE49-F238E27FC236}">
                <a16:creationId xmlns:a16="http://schemas.microsoft.com/office/drawing/2014/main" id="{F95F9EB9-7F3A-4868-9964-5E872408D285}"/>
              </a:ext>
            </a:extLst>
          </p:cNvPr>
          <p:cNvSpPr/>
          <p:nvPr/>
        </p:nvSpPr>
        <p:spPr>
          <a:xfrm>
            <a:off x="261584" y="1777515"/>
            <a:ext cx="530915"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chemeClr val="bg1"/>
                </a:solidFill>
                <a:effectLst>
                  <a:outerShdw dist="38100" dir="2640000" algn="bl" rotWithShape="0">
                    <a:schemeClr val="accent1"/>
                  </a:outerShdw>
                </a:effectLst>
              </a:rPr>
              <a:t>1</a:t>
            </a:r>
          </a:p>
        </p:txBody>
      </p:sp>
      <p:sp>
        <p:nvSpPr>
          <p:cNvPr id="14" name="Rectangle 13">
            <a:extLst>
              <a:ext uri="{FF2B5EF4-FFF2-40B4-BE49-F238E27FC236}">
                <a16:creationId xmlns:a16="http://schemas.microsoft.com/office/drawing/2014/main" id="{28A02877-2210-44D0-985B-B83B111C2B9F}"/>
              </a:ext>
            </a:extLst>
          </p:cNvPr>
          <p:cNvSpPr/>
          <p:nvPr/>
        </p:nvSpPr>
        <p:spPr>
          <a:xfrm>
            <a:off x="249963" y="4940925"/>
            <a:ext cx="530915"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chemeClr val="bg1"/>
                </a:solidFill>
                <a:effectLst>
                  <a:outerShdw dist="38100" dir="2640000" algn="bl" rotWithShape="0">
                    <a:schemeClr val="accent1"/>
                  </a:outerShdw>
                </a:effectLst>
              </a:rPr>
              <a:t>3</a:t>
            </a:r>
          </a:p>
        </p:txBody>
      </p:sp>
      <p:sp>
        <p:nvSpPr>
          <p:cNvPr id="15" name="Rectangle 14">
            <a:extLst>
              <a:ext uri="{FF2B5EF4-FFF2-40B4-BE49-F238E27FC236}">
                <a16:creationId xmlns:a16="http://schemas.microsoft.com/office/drawing/2014/main" id="{AB7B5A23-6025-4ABC-8F27-B66C2FD054B5}"/>
              </a:ext>
            </a:extLst>
          </p:cNvPr>
          <p:cNvSpPr/>
          <p:nvPr/>
        </p:nvSpPr>
        <p:spPr>
          <a:xfrm>
            <a:off x="249963" y="3359220"/>
            <a:ext cx="530915"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chemeClr val="bg1"/>
                </a:solidFill>
                <a:effectLst>
                  <a:outerShdw dist="38100" dir="2640000" algn="bl" rotWithShape="0">
                    <a:schemeClr val="accent1"/>
                  </a:outerShdw>
                </a:effectLst>
              </a:rPr>
              <a:t>2</a:t>
            </a:r>
          </a:p>
        </p:txBody>
      </p:sp>
      <p:sp>
        <p:nvSpPr>
          <p:cNvPr id="16" name="Rectangle 15">
            <a:extLst>
              <a:ext uri="{FF2B5EF4-FFF2-40B4-BE49-F238E27FC236}">
                <a16:creationId xmlns:a16="http://schemas.microsoft.com/office/drawing/2014/main" id="{D723FB44-E5A6-4BD5-BC36-803F15051343}"/>
              </a:ext>
            </a:extLst>
          </p:cNvPr>
          <p:cNvSpPr/>
          <p:nvPr/>
        </p:nvSpPr>
        <p:spPr>
          <a:xfrm>
            <a:off x="6248727" y="1777515"/>
            <a:ext cx="530915"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4</a:t>
            </a:r>
          </a:p>
        </p:txBody>
      </p:sp>
      <p:sp>
        <p:nvSpPr>
          <p:cNvPr id="17" name="Rectangle 16">
            <a:extLst>
              <a:ext uri="{FF2B5EF4-FFF2-40B4-BE49-F238E27FC236}">
                <a16:creationId xmlns:a16="http://schemas.microsoft.com/office/drawing/2014/main" id="{53F4C24E-97F3-467A-97D4-A091D7E080BD}"/>
              </a:ext>
            </a:extLst>
          </p:cNvPr>
          <p:cNvSpPr/>
          <p:nvPr/>
        </p:nvSpPr>
        <p:spPr>
          <a:xfrm>
            <a:off x="6237106" y="4940925"/>
            <a:ext cx="530915"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6</a:t>
            </a:r>
          </a:p>
        </p:txBody>
      </p:sp>
      <p:sp>
        <p:nvSpPr>
          <p:cNvPr id="18" name="Rectangle 17">
            <a:extLst>
              <a:ext uri="{FF2B5EF4-FFF2-40B4-BE49-F238E27FC236}">
                <a16:creationId xmlns:a16="http://schemas.microsoft.com/office/drawing/2014/main" id="{17FE4413-6EA1-4D63-866C-ED04AA9C253B}"/>
              </a:ext>
            </a:extLst>
          </p:cNvPr>
          <p:cNvSpPr/>
          <p:nvPr/>
        </p:nvSpPr>
        <p:spPr>
          <a:xfrm>
            <a:off x="6237106" y="3359220"/>
            <a:ext cx="530915"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a:t>
            </a:r>
          </a:p>
        </p:txBody>
      </p:sp>
      <p:sp>
        <p:nvSpPr>
          <p:cNvPr id="20" name="Rectangle 19">
            <a:extLst>
              <a:ext uri="{FF2B5EF4-FFF2-40B4-BE49-F238E27FC236}">
                <a16:creationId xmlns:a16="http://schemas.microsoft.com/office/drawing/2014/main" id="{3E100C4E-507C-0444-B155-F6401A8B5B97}"/>
              </a:ext>
            </a:extLst>
          </p:cNvPr>
          <p:cNvSpPr/>
          <p:nvPr/>
        </p:nvSpPr>
        <p:spPr>
          <a:xfrm>
            <a:off x="-1" y="150511"/>
            <a:ext cx="12192001" cy="10098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p>
        </p:txBody>
      </p:sp>
      <p:sp>
        <p:nvSpPr>
          <p:cNvPr id="19" name="Title 1">
            <a:extLst>
              <a:ext uri="{FF2B5EF4-FFF2-40B4-BE49-F238E27FC236}">
                <a16:creationId xmlns:a16="http://schemas.microsoft.com/office/drawing/2014/main" id="{5B059334-9E55-440A-8709-BD57E6A0FF5D}"/>
              </a:ext>
            </a:extLst>
          </p:cNvPr>
          <p:cNvSpPr>
            <a:spLocks noGrp="1"/>
          </p:cNvSpPr>
          <p:nvPr>
            <p:ph type="title"/>
          </p:nvPr>
        </p:nvSpPr>
        <p:spPr>
          <a:xfrm>
            <a:off x="1052450" y="150511"/>
            <a:ext cx="9862293" cy="905932"/>
          </a:xfrm>
        </p:spPr>
        <p:txBody>
          <a:bodyPr vert="horz" lIns="91440" tIns="45720" rIns="91440" bIns="45720" rtlCol="0" anchor="b">
            <a:normAutofit/>
          </a:bodyPr>
          <a:lstStyle/>
          <a:p>
            <a:r>
              <a:rPr lang="en-US" sz="4200" b="1" dirty="0"/>
              <a:t>Downloading SPSS</a:t>
            </a:r>
          </a:p>
        </p:txBody>
      </p:sp>
    </p:spTree>
    <p:extLst>
      <p:ext uri="{BB962C8B-B14F-4D97-AF65-F5344CB8AC3E}">
        <p14:creationId xmlns:p14="http://schemas.microsoft.com/office/powerpoint/2010/main" val="336423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4D6FCF-620D-47F9-8A71-F97BE49AD941}"/>
              </a:ext>
            </a:extLst>
          </p:cNvPr>
          <p:cNvSpPr/>
          <p:nvPr/>
        </p:nvSpPr>
        <p:spPr>
          <a:xfrm>
            <a:off x="1052450" y="1636485"/>
            <a:ext cx="4753264" cy="1205391"/>
          </a:xfrm>
          <a:prstGeom prst="rect">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a:t>Go to the top right of the screen. You should see a message that says “</a:t>
            </a:r>
            <a:r>
              <a:rPr lang="en-US" sz="2200" i="1" dirty="0"/>
              <a:t>Hello ___</a:t>
            </a:r>
            <a:r>
              <a:rPr lang="en-US" sz="2200" dirty="0"/>
              <a:t>” right beside the cart. Click there. </a:t>
            </a:r>
          </a:p>
        </p:txBody>
      </p:sp>
      <p:sp>
        <p:nvSpPr>
          <p:cNvPr id="8" name="Rectangle 7">
            <a:extLst>
              <a:ext uri="{FF2B5EF4-FFF2-40B4-BE49-F238E27FC236}">
                <a16:creationId xmlns:a16="http://schemas.microsoft.com/office/drawing/2014/main" id="{904E9381-2CF2-44A5-B52F-961A6F11E3EE}"/>
              </a:ext>
            </a:extLst>
          </p:cNvPr>
          <p:cNvSpPr/>
          <p:nvPr/>
        </p:nvSpPr>
        <p:spPr>
          <a:xfrm>
            <a:off x="1052450" y="3274785"/>
            <a:ext cx="4753264" cy="1205391"/>
          </a:xfrm>
          <a:prstGeom prst="rect">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Select the </a:t>
            </a:r>
            <a:r>
              <a:rPr lang="en-US" sz="2400" i="1" dirty="0"/>
              <a:t>Your Accounts/Orders </a:t>
            </a:r>
            <a:r>
              <a:rPr lang="en-US" sz="2400" dirty="0"/>
              <a:t>option.</a:t>
            </a:r>
          </a:p>
        </p:txBody>
      </p:sp>
      <p:sp>
        <p:nvSpPr>
          <p:cNvPr id="9" name="Rectangle 8">
            <a:extLst>
              <a:ext uri="{FF2B5EF4-FFF2-40B4-BE49-F238E27FC236}">
                <a16:creationId xmlns:a16="http://schemas.microsoft.com/office/drawing/2014/main" id="{E5BE60E3-02E7-4200-AD87-DE6A743E77F7}"/>
              </a:ext>
            </a:extLst>
          </p:cNvPr>
          <p:cNvSpPr/>
          <p:nvPr/>
        </p:nvSpPr>
        <p:spPr>
          <a:xfrm>
            <a:off x="1052450" y="4913085"/>
            <a:ext cx="4753264" cy="1205391"/>
          </a:xfrm>
          <a:prstGeom prst="rect">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Find the relevant order (SPSS) and click </a:t>
            </a:r>
            <a:r>
              <a:rPr lang="en-US" sz="2400" i="1" dirty="0"/>
              <a:t>View Details.</a:t>
            </a:r>
          </a:p>
        </p:txBody>
      </p:sp>
      <p:sp>
        <p:nvSpPr>
          <p:cNvPr id="10" name="Rectangle 9">
            <a:extLst>
              <a:ext uri="{FF2B5EF4-FFF2-40B4-BE49-F238E27FC236}">
                <a16:creationId xmlns:a16="http://schemas.microsoft.com/office/drawing/2014/main" id="{15BC0D41-F7D3-440D-B5EB-E96B702DC580}"/>
              </a:ext>
            </a:extLst>
          </p:cNvPr>
          <p:cNvSpPr/>
          <p:nvPr/>
        </p:nvSpPr>
        <p:spPr>
          <a:xfrm>
            <a:off x="6981536" y="1636485"/>
            <a:ext cx="4753264" cy="1205391"/>
          </a:xfrm>
          <a:prstGeom prst="rect">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a:t>You will see the Download icon and an authorization code. Copy the code and press </a:t>
            </a:r>
            <a:r>
              <a:rPr lang="en-US" sz="2200" i="1" dirty="0"/>
              <a:t>Download</a:t>
            </a:r>
            <a:r>
              <a:rPr lang="en-US" sz="2200" dirty="0"/>
              <a:t>.</a:t>
            </a:r>
          </a:p>
        </p:txBody>
      </p:sp>
      <p:sp>
        <p:nvSpPr>
          <p:cNvPr id="11" name="Rectangle 10">
            <a:extLst>
              <a:ext uri="{FF2B5EF4-FFF2-40B4-BE49-F238E27FC236}">
                <a16:creationId xmlns:a16="http://schemas.microsoft.com/office/drawing/2014/main" id="{1F2978FA-01BA-4892-A174-71DBBF133458}"/>
              </a:ext>
            </a:extLst>
          </p:cNvPr>
          <p:cNvSpPr/>
          <p:nvPr/>
        </p:nvSpPr>
        <p:spPr>
          <a:xfrm>
            <a:off x="6981536" y="3274785"/>
            <a:ext cx="4753264" cy="1205391"/>
          </a:xfrm>
          <a:prstGeom prst="rect">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Follow the download procedure on your computer.</a:t>
            </a:r>
          </a:p>
        </p:txBody>
      </p:sp>
      <p:sp>
        <p:nvSpPr>
          <p:cNvPr id="12" name="Rectangle 11">
            <a:extLst>
              <a:ext uri="{FF2B5EF4-FFF2-40B4-BE49-F238E27FC236}">
                <a16:creationId xmlns:a16="http://schemas.microsoft.com/office/drawing/2014/main" id="{2B39E82F-EFB5-4F2B-9C11-5F49D86381FF}"/>
              </a:ext>
            </a:extLst>
          </p:cNvPr>
          <p:cNvSpPr/>
          <p:nvPr/>
        </p:nvSpPr>
        <p:spPr>
          <a:xfrm>
            <a:off x="6981536" y="4913085"/>
            <a:ext cx="4753264" cy="1205391"/>
          </a:xfrm>
          <a:prstGeom prst="rect">
            <a:avLst/>
          </a:prstGeom>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Enter the authorization code when you are prompted to do so. </a:t>
            </a:r>
          </a:p>
        </p:txBody>
      </p:sp>
      <p:sp>
        <p:nvSpPr>
          <p:cNvPr id="13" name="Rectangle 12">
            <a:extLst>
              <a:ext uri="{FF2B5EF4-FFF2-40B4-BE49-F238E27FC236}">
                <a16:creationId xmlns:a16="http://schemas.microsoft.com/office/drawing/2014/main" id="{F95F9EB9-7F3A-4868-9964-5E872408D285}"/>
              </a:ext>
            </a:extLst>
          </p:cNvPr>
          <p:cNvSpPr/>
          <p:nvPr/>
        </p:nvSpPr>
        <p:spPr>
          <a:xfrm>
            <a:off x="261584" y="1777515"/>
            <a:ext cx="530915"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chemeClr val="bg1"/>
                </a:solidFill>
                <a:effectLst>
                  <a:outerShdw dist="38100" dir="2640000" algn="bl" rotWithShape="0">
                    <a:schemeClr val="accent1"/>
                  </a:outerShdw>
                </a:effectLst>
              </a:rPr>
              <a:t>7</a:t>
            </a:r>
          </a:p>
        </p:txBody>
      </p:sp>
      <p:sp>
        <p:nvSpPr>
          <p:cNvPr id="14" name="Rectangle 13">
            <a:extLst>
              <a:ext uri="{FF2B5EF4-FFF2-40B4-BE49-F238E27FC236}">
                <a16:creationId xmlns:a16="http://schemas.microsoft.com/office/drawing/2014/main" id="{28A02877-2210-44D0-985B-B83B111C2B9F}"/>
              </a:ext>
            </a:extLst>
          </p:cNvPr>
          <p:cNvSpPr/>
          <p:nvPr/>
        </p:nvSpPr>
        <p:spPr>
          <a:xfrm>
            <a:off x="232330" y="4940925"/>
            <a:ext cx="566182"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chemeClr val="bg1"/>
                </a:solidFill>
                <a:effectLst>
                  <a:outerShdw dist="38100" dir="2640000" algn="bl" rotWithShape="0">
                    <a:schemeClr val="accent1"/>
                  </a:outerShdw>
                </a:effectLst>
              </a:rPr>
              <a:t>9</a:t>
            </a:r>
          </a:p>
        </p:txBody>
      </p:sp>
      <p:sp>
        <p:nvSpPr>
          <p:cNvPr id="15" name="Rectangle 14">
            <a:extLst>
              <a:ext uri="{FF2B5EF4-FFF2-40B4-BE49-F238E27FC236}">
                <a16:creationId xmlns:a16="http://schemas.microsoft.com/office/drawing/2014/main" id="{AB7B5A23-6025-4ABC-8F27-B66C2FD054B5}"/>
              </a:ext>
            </a:extLst>
          </p:cNvPr>
          <p:cNvSpPr/>
          <p:nvPr/>
        </p:nvSpPr>
        <p:spPr>
          <a:xfrm>
            <a:off x="230727" y="3359220"/>
            <a:ext cx="569387"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chemeClr val="bg1"/>
                </a:solidFill>
                <a:effectLst>
                  <a:outerShdw dist="38100" dir="2640000" algn="bl" rotWithShape="0">
                    <a:schemeClr val="accent1"/>
                  </a:outerShdw>
                </a:effectLst>
              </a:rPr>
              <a:t>8</a:t>
            </a:r>
          </a:p>
        </p:txBody>
      </p:sp>
      <p:sp>
        <p:nvSpPr>
          <p:cNvPr id="16" name="Rectangle 15">
            <a:extLst>
              <a:ext uri="{FF2B5EF4-FFF2-40B4-BE49-F238E27FC236}">
                <a16:creationId xmlns:a16="http://schemas.microsoft.com/office/drawing/2014/main" id="{D723FB44-E5A6-4BD5-BC36-803F15051343}"/>
              </a:ext>
            </a:extLst>
          </p:cNvPr>
          <p:cNvSpPr/>
          <p:nvPr/>
        </p:nvSpPr>
        <p:spPr>
          <a:xfrm>
            <a:off x="6090158" y="1777515"/>
            <a:ext cx="848054"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10</a:t>
            </a:r>
          </a:p>
        </p:txBody>
      </p:sp>
      <p:sp>
        <p:nvSpPr>
          <p:cNvPr id="17" name="Rectangle 16">
            <a:extLst>
              <a:ext uri="{FF2B5EF4-FFF2-40B4-BE49-F238E27FC236}">
                <a16:creationId xmlns:a16="http://schemas.microsoft.com/office/drawing/2014/main" id="{53F4C24E-97F3-467A-97D4-A091D7E080BD}"/>
              </a:ext>
            </a:extLst>
          </p:cNvPr>
          <p:cNvSpPr/>
          <p:nvPr/>
        </p:nvSpPr>
        <p:spPr>
          <a:xfrm>
            <a:off x="6073279" y="4940925"/>
            <a:ext cx="858569"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12</a:t>
            </a:r>
          </a:p>
        </p:txBody>
      </p:sp>
      <p:sp>
        <p:nvSpPr>
          <p:cNvPr id="18" name="Rectangle 17">
            <a:extLst>
              <a:ext uri="{FF2B5EF4-FFF2-40B4-BE49-F238E27FC236}">
                <a16:creationId xmlns:a16="http://schemas.microsoft.com/office/drawing/2014/main" id="{17FE4413-6EA1-4D63-866C-ED04AA9C253B}"/>
              </a:ext>
            </a:extLst>
          </p:cNvPr>
          <p:cNvSpPr/>
          <p:nvPr/>
        </p:nvSpPr>
        <p:spPr>
          <a:xfrm>
            <a:off x="6086809" y="3359220"/>
            <a:ext cx="831510"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11</a:t>
            </a:r>
          </a:p>
        </p:txBody>
      </p:sp>
      <p:sp>
        <p:nvSpPr>
          <p:cNvPr id="20" name="Rectangle 19">
            <a:extLst>
              <a:ext uri="{FF2B5EF4-FFF2-40B4-BE49-F238E27FC236}">
                <a16:creationId xmlns:a16="http://schemas.microsoft.com/office/drawing/2014/main" id="{22234853-B506-8142-833E-6A8B7F36DDB5}"/>
              </a:ext>
            </a:extLst>
          </p:cNvPr>
          <p:cNvSpPr/>
          <p:nvPr/>
        </p:nvSpPr>
        <p:spPr>
          <a:xfrm>
            <a:off x="0" y="150511"/>
            <a:ext cx="12192000" cy="1135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p>
        </p:txBody>
      </p:sp>
      <p:sp>
        <p:nvSpPr>
          <p:cNvPr id="21" name="Title 1">
            <a:extLst>
              <a:ext uri="{FF2B5EF4-FFF2-40B4-BE49-F238E27FC236}">
                <a16:creationId xmlns:a16="http://schemas.microsoft.com/office/drawing/2014/main" id="{99482B89-26AF-E045-A22C-8386701A0FC4}"/>
              </a:ext>
            </a:extLst>
          </p:cNvPr>
          <p:cNvSpPr txBox="1">
            <a:spLocks/>
          </p:cNvSpPr>
          <p:nvPr/>
        </p:nvSpPr>
        <p:spPr>
          <a:xfrm>
            <a:off x="1052450" y="150511"/>
            <a:ext cx="9862293" cy="9059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0" kern="1200" spc="-60" baseline="0">
                <a:solidFill>
                  <a:srgbClr val="FFFFFF"/>
                </a:solidFill>
                <a:latin typeface="+mj-lt"/>
                <a:ea typeface="+mj-ea"/>
                <a:cs typeface="+mj-cs"/>
              </a:defRPr>
            </a:lvl1pPr>
          </a:lstStyle>
          <a:p>
            <a:r>
              <a:rPr lang="en-US" sz="4200" b="1" dirty="0"/>
              <a:t>Downloading SPSS</a:t>
            </a:r>
          </a:p>
        </p:txBody>
      </p:sp>
    </p:spTree>
    <p:extLst>
      <p:ext uri="{BB962C8B-B14F-4D97-AF65-F5344CB8AC3E}">
        <p14:creationId xmlns:p14="http://schemas.microsoft.com/office/powerpoint/2010/main" val="4036098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Shape 14">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0C2A206-2F20-4C4C-B09D-1D26A2B366A1}"/>
              </a:ext>
            </a:extLst>
          </p:cNvPr>
          <p:cNvSpPr>
            <a:spLocks noGrp="1"/>
          </p:cNvSpPr>
          <p:nvPr>
            <p:ph type="title"/>
          </p:nvPr>
        </p:nvSpPr>
        <p:spPr>
          <a:xfrm>
            <a:off x="1069849" y="1298448"/>
            <a:ext cx="7056444" cy="3255264"/>
          </a:xfrm>
        </p:spPr>
        <p:txBody>
          <a:bodyPr vert="horz" lIns="91440" tIns="45720" rIns="91440" bIns="45720" rtlCol="0" anchor="b">
            <a:normAutofit/>
          </a:bodyPr>
          <a:lstStyle/>
          <a:p>
            <a:pPr algn="r"/>
            <a:r>
              <a:rPr lang="en-US" sz="5500">
                <a:solidFill>
                  <a:schemeClr val="accent1"/>
                </a:solidFill>
              </a:rPr>
              <a:t>Section 3: Importing &amp; sorting data; organizing variables</a:t>
            </a:r>
            <a:br>
              <a:rPr lang="en-US" sz="5500">
                <a:solidFill>
                  <a:schemeClr val="accent1"/>
                </a:solidFill>
              </a:rPr>
            </a:br>
            <a:endParaRPr lang="en-US" sz="5500">
              <a:solidFill>
                <a:schemeClr val="accent1"/>
              </a:solidFill>
            </a:endParaRPr>
          </a:p>
        </p:txBody>
      </p:sp>
    </p:spTree>
    <p:extLst>
      <p:ext uri="{BB962C8B-B14F-4D97-AF65-F5344CB8AC3E}">
        <p14:creationId xmlns:p14="http://schemas.microsoft.com/office/powerpoint/2010/main" val="2422248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86B2FC2-15F3-AE49-A5D7-947149C4CAC8}"/>
              </a:ext>
            </a:extLst>
          </p:cNvPr>
          <p:cNvSpPr>
            <a:spLocks noGrp="1"/>
          </p:cNvSpPr>
          <p:nvPr>
            <p:ph idx="1"/>
          </p:nvPr>
        </p:nvSpPr>
        <p:spPr>
          <a:xfrm>
            <a:off x="4361606" y="1683143"/>
            <a:ext cx="6627377" cy="3491713"/>
          </a:xfrm>
        </p:spPr>
        <p:txBody>
          <a:bodyPr>
            <a:normAutofit/>
          </a:bodyPr>
          <a:lstStyle/>
          <a:p>
            <a:r>
              <a:rPr lang="en-US" sz="3200" dirty="0"/>
              <a:t>If you leave the Zoom call accidentally and need to re-enter, you can click the link in your email. If you cannot find it, please email Mathew at </a:t>
            </a:r>
            <a:r>
              <a:rPr lang="en-US" sz="3200" dirty="0">
                <a:hlinkClick r:id="rId2"/>
              </a:rPr>
              <a:t>mathew.vis-dunbar@ubc.ca</a:t>
            </a:r>
            <a:endParaRPr lang="en-US" sz="3200" dirty="0"/>
          </a:p>
          <a:p>
            <a:endParaRPr lang="en-US" dirty="0"/>
          </a:p>
        </p:txBody>
      </p:sp>
      <p:sp>
        <p:nvSpPr>
          <p:cNvPr id="29" name="Freeform: Shape 28">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0402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B5DC95B7-2A72-483B-BA19-2BE751205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C822AFE-7E96-4A51-9E55-FCAEACD21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120" y="757325"/>
            <a:ext cx="4341880"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7DC2F9-B700-4CE3-977E-1240123C1394}"/>
              </a:ext>
            </a:extLst>
          </p:cNvPr>
          <p:cNvSpPr>
            <a:spLocks noGrp="1"/>
          </p:cNvSpPr>
          <p:nvPr>
            <p:ph type="title"/>
          </p:nvPr>
        </p:nvSpPr>
        <p:spPr>
          <a:xfrm>
            <a:off x="8161390" y="1079770"/>
            <a:ext cx="3654857" cy="1527244"/>
          </a:xfrm>
        </p:spPr>
        <p:txBody>
          <a:bodyPr vert="horz" lIns="91440" tIns="45720" rIns="91440" bIns="45720" rtlCol="0" anchor="ctr">
            <a:normAutofit/>
          </a:bodyPr>
          <a:lstStyle/>
          <a:p>
            <a:r>
              <a:rPr lang="en-US" sz="3600" b="1" dirty="0"/>
              <a:t>Importing Data</a:t>
            </a:r>
          </a:p>
        </p:txBody>
      </p:sp>
      <p:sp>
        <p:nvSpPr>
          <p:cNvPr id="21" name="Rectangle 20">
            <a:extLst>
              <a:ext uri="{FF2B5EF4-FFF2-40B4-BE49-F238E27FC236}">
                <a16:creationId xmlns:a16="http://schemas.microsoft.com/office/drawing/2014/main" id="{9169EA61-C175-4B7E-807B-58199DEA7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Graphical user interface, application, table&#10;&#10;Description automatically generated">
            <a:extLst>
              <a:ext uri="{FF2B5EF4-FFF2-40B4-BE49-F238E27FC236}">
                <a16:creationId xmlns:a16="http://schemas.microsoft.com/office/drawing/2014/main" id="{633F4F74-06D4-48A2-97E4-70E6EC4A2E84}"/>
              </a:ext>
            </a:extLst>
          </p:cNvPr>
          <p:cNvPicPr>
            <a:picLocks noChangeAspect="1"/>
          </p:cNvPicPr>
          <p:nvPr/>
        </p:nvPicPr>
        <p:blipFill rotWithShape="1">
          <a:blip r:embed="rId3"/>
          <a:srcRect r="36262" b="53295"/>
          <a:stretch/>
        </p:blipFill>
        <p:spPr>
          <a:xfrm>
            <a:off x="1082161" y="1164831"/>
            <a:ext cx="5345397" cy="4528337"/>
          </a:xfrm>
          <a:prstGeom prst="rect">
            <a:avLst/>
          </a:prstGeom>
          <a:ln w="47625">
            <a:solidFill>
              <a:schemeClr val="tx1"/>
            </a:solidFill>
          </a:ln>
        </p:spPr>
      </p:pic>
      <p:sp>
        <p:nvSpPr>
          <p:cNvPr id="4" name="Text Placeholder 3">
            <a:extLst>
              <a:ext uri="{FF2B5EF4-FFF2-40B4-BE49-F238E27FC236}">
                <a16:creationId xmlns:a16="http://schemas.microsoft.com/office/drawing/2014/main" id="{B2BEAC82-2E51-4DF3-BA6B-A2FAB4DC0836}"/>
              </a:ext>
            </a:extLst>
          </p:cNvPr>
          <p:cNvSpPr>
            <a:spLocks noGrp="1"/>
          </p:cNvSpPr>
          <p:nvPr>
            <p:ph type="body" sz="half" idx="2"/>
          </p:nvPr>
        </p:nvSpPr>
        <p:spPr>
          <a:xfrm>
            <a:off x="8161389" y="2190929"/>
            <a:ext cx="3654857" cy="3502164"/>
          </a:xfrm>
          <a:noFill/>
        </p:spPr>
        <p:txBody>
          <a:bodyPr vert="horz" lIns="91440" tIns="45720" rIns="91440" bIns="45720" rtlCol="0" anchor="t">
            <a:normAutofit fontScale="92500"/>
          </a:bodyPr>
          <a:lstStyle/>
          <a:p>
            <a:pPr marL="617220" indent="-457200">
              <a:lnSpc>
                <a:spcPct val="90000"/>
              </a:lnSpc>
              <a:buClr>
                <a:schemeClr val="bg2">
                  <a:lumMod val="20000"/>
                  <a:lumOff val="80000"/>
                </a:schemeClr>
              </a:buClr>
              <a:buFont typeface="Wingdings" pitchFamily="2" charset="2"/>
              <a:buChar char="q"/>
            </a:pPr>
            <a:endParaRPr lang="en-US" sz="3200" dirty="0">
              <a:solidFill>
                <a:schemeClr val="bg1"/>
              </a:solidFill>
            </a:endParaRPr>
          </a:p>
          <a:p>
            <a:pPr marL="674370" indent="-514350">
              <a:lnSpc>
                <a:spcPct val="90000"/>
              </a:lnSpc>
              <a:buClr>
                <a:schemeClr val="bg2">
                  <a:lumMod val="20000"/>
                  <a:lumOff val="80000"/>
                </a:schemeClr>
              </a:buClr>
              <a:buFont typeface="+mj-lt"/>
              <a:buAutoNum type="arabicPeriod"/>
            </a:pPr>
            <a:r>
              <a:rPr lang="en-US" sz="3200" dirty="0">
                <a:solidFill>
                  <a:schemeClr val="bg1"/>
                </a:solidFill>
              </a:rPr>
              <a:t>Open a blank SPSS file.</a:t>
            </a:r>
          </a:p>
          <a:p>
            <a:pPr marL="674370" indent="-514350">
              <a:lnSpc>
                <a:spcPct val="90000"/>
              </a:lnSpc>
              <a:buClr>
                <a:schemeClr val="bg2">
                  <a:lumMod val="20000"/>
                  <a:lumOff val="80000"/>
                </a:schemeClr>
              </a:buClr>
              <a:buFont typeface="+mj-lt"/>
              <a:buAutoNum type="arabicPeriod"/>
            </a:pPr>
            <a:r>
              <a:rPr lang="en-US" sz="3200" dirty="0">
                <a:solidFill>
                  <a:schemeClr val="bg1"/>
                </a:solidFill>
              </a:rPr>
              <a:t>Click </a:t>
            </a:r>
            <a:r>
              <a:rPr lang="en-US" sz="3200" i="1" dirty="0">
                <a:solidFill>
                  <a:schemeClr val="bg1"/>
                </a:solidFill>
              </a:rPr>
              <a:t>File</a:t>
            </a:r>
            <a:r>
              <a:rPr lang="en-US" sz="3200" dirty="0">
                <a:solidFill>
                  <a:schemeClr val="bg1"/>
                </a:solidFill>
              </a:rPr>
              <a:t> and Import </a:t>
            </a:r>
            <a:r>
              <a:rPr lang="en-US" sz="3200" i="1" dirty="0">
                <a:solidFill>
                  <a:schemeClr val="bg1"/>
                </a:solidFill>
              </a:rPr>
              <a:t>Data</a:t>
            </a:r>
            <a:r>
              <a:rPr lang="en-US" sz="3200" dirty="0">
                <a:solidFill>
                  <a:schemeClr val="bg1"/>
                </a:solidFill>
              </a:rPr>
              <a:t>.</a:t>
            </a:r>
          </a:p>
          <a:p>
            <a:pPr marL="674370" indent="-514350">
              <a:lnSpc>
                <a:spcPct val="90000"/>
              </a:lnSpc>
              <a:buClr>
                <a:schemeClr val="bg2">
                  <a:lumMod val="20000"/>
                  <a:lumOff val="80000"/>
                </a:schemeClr>
              </a:buClr>
              <a:buFont typeface="+mj-lt"/>
              <a:buAutoNum type="arabicPeriod"/>
            </a:pPr>
            <a:r>
              <a:rPr lang="en-US" sz="3200" dirty="0">
                <a:solidFill>
                  <a:schemeClr val="bg1"/>
                </a:solidFill>
              </a:rPr>
              <a:t>Choose your data source (Excel).</a:t>
            </a:r>
          </a:p>
          <a:p>
            <a:pPr indent="-182880">
              <a:lnSpc>
                <a:spcPct val="90000"/>
              </a:lnSpc>
              <a:buFont typeface="Wingdings 2" pitchFamily="18" charset="2"/>
              <a:buChar char=""/>
            </a:pPr>
            <a:endParaRPr lang="en-US" sz="1600" dirty="0"/>
          </a:p>
        </p:txBody>
      </p:sp>
    </p:spTree>
    <p:extLst>
      <p:ext uri="{BB962C8B-B14F-4D97-AF65-F5344CB8AC3E}">
        <p14:creationId xmlns:p14="http://schemas.microsoft.com/office/powerpoint/2010/main" val="1896473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2">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14">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6">
            <a:extLst>
              <a:ext uri="{FF2B5EF4-FFF2-40B4-BE49-F238E27FC236}">
                <a16:creationId xmlns:a16="http://schemas.microsoft.com/office/drawing/2014/main" id="{F13A95FF-1A75-49AA-86AE-EED61BD0E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A7DC2F9-B700-4CE3-977E-1240123C1394}"/>
              </a:ext>
            </a:extLst>
          </p:cNvPr>
          <p:cNvSpPr>
            <a:spLocks noGrp="1"/>
          </p:cNvSpPr>
          <p:nvPr>
            <p:ph type="title"/>
          </p:nvPr>
        </p:nvSpPr>
        <p:spPr>
          <a:xfrm>
            <a:off x="313054" y="761999"/>
            <a:ext cx="4016116" cy="751984"/>
          </a:xfrm>
        </p:spPr>
        <p:txBody>
          <a:bodyPr vert="horz" lIns="91440" tIns="45720" rIns="91440" bIns="45720" rtlCol="0" anchor="ctr">
            <a:normAutofit/>
          </a:bodyPr>
          <a:lstStyle/>
          <a:p>
            <a:r>
              <a:rPr lang="en-US" sz="4000" b="1" dirty="0"/>
              <a:t>Importing Data</a:t>
            </a:r>
          </a:p>
        </p:txBody>
      </p:sp>
      <p:sp>
        <p:nvSpPr>
          <p:cNvPr id="5" name="Rectangle 4">
            <a:extLst>
              <a:ext uri="{FF2B5EF4-FFF2-40B4-BE49-F238E27FC236}">
                <a16:creationId xmlns:a16="http://schemas.microsoft.com/office/drawing/2014/main" id="{38529D20-C5EF-1546-9180-E317EEBAA744}"/>
              </a:ext>
            </a:extLst>
          </p:cNvPr>
          <p:cNvSpPr/>
          <p:nvPr/>
        </p:nvSpPr>
        <p:spPr>
          <a:xfrm>
            <a:off x="4329170" y="758952"/>
            <a:ext cx="2505583" cy="5340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B2BEAC82-2E51-4DF3-BA6B-A2FAB4DC0836}"/>
              </a:ext>
            </a:extLst>
          </p:cNvPr>
          <p:cNvSpPr>
            <a:spLocks noGrp="1"/>
          </p:cNvSpPr>
          <p:nvPr>
            <p:ph type="body" sz="half" idx="2"/>
          </p:nvPr>
        </p:nvSpPr>
        <p:spPr>
          <a:xfrm>
            <a:off x="264628" y="1845905"/>
            <a:ext cx="5071566" cy="3912076"/>
          </a:xfrm>
        </p:spPr>
        <p:txBody>
          <a:bodyPr vert="horz" lIns="91440" tIns="45720" rIns="91440" bIns="45720" rtlCol="0" anchor="t">
            <a:noAutofit/>
          </a:bodyPr>
          <a:lstStyle/>
          <a:p>
            <a:pPr marL="674370" indent="-514350">
              <a:lnSpc>
                <a:spcPct val="90000"/>
              </a:lnSpc>
              <a:buClr>
                <a:schemeClr val="bg1"/>
              </a:buClr>
              <a:buFont typeface="+mj-lt"/>
              <a:buAutoNum type="arabicPeriod" startAt="4"/>
            </a:pPr>
            <a:r>
              <a:rPr lang="en-US" sz="2800" dirty="0"/>
              <a:t>Find the relevant Excel file on your computer.</a:t>
            </a:r>
          </a:p>
          <a:p>
            <a:pPr marL="674370" indent="-514350">
              <a:lnSpc>
                <a:spcPct val="90000"/>
              </a:lnSpc>
              <a:buClr>
                <a:schemeClr val="bg1"/>
              </a:buClr>
              <a:buFont typeface="+mj-lt"/>
              <a:buAutoNum type="arabicPeriod" startAt="4"/>
            </a:pPr>
            <a:r>
              <a:rPr lang="en-US" sz="2800" dirty="0"/>
              <a:t>You will see a  Read Excel File window pop up on SPSS. In this window, you will see a preview of your file. </a:t>
            </a:r>
          </a:p>
          <a:p>
            <a:pPr marL="674370" indent="-514350">
              <a:lnSpc>
                <a:spcPct val="90000"/>
              </a:lnSpc>
              <a:buClr>
                <a:schemeClr val="bg1"/>
              </a:buClr>
              <a:buFont typeface="+mj-lt"/>
              <a:buAutoNum type="arabicPeriod" startAt="4"/>
            </a:pPr>
            <a:r>
              <a:rPr lang="en-US" sz="2800" dirty="0"/>
              <a:t>Choose the relevant worksheet at the top of the window. </a:t>
            </a:r>
          </a:p>
        </p:txBody>
      </p:sp>
      <p:pic>
        <p:nvPicPr>
          <p:cNvPr id="8" name="Picture 7">
            <a:extLst>
              <a:ext uri="{FF2B5EF4-FFF2-40B4-BE49-F238E27FC236}">
                <a16:creationId xmlns:a16="http://schemas.microsoft.com/office/drawing/2014/main" id="{633F4F74-06D4-48A2-97E4-70E6EC4A2E84}"/>
              </a:ext>
            </a:extLst>
          </p:cNvPr>
          <p:cNvPicPr>
            <a:picLocks noChangeAspect="1"/>
          </p:cNvPicPr>
          <p:nvPr/>
        </p:nvPicPr>
        <p:blipFill rotWithShape="1">
          <a:blip r:embed="rId3"/>
          <a:srcRect t="-6502" r="24458" b="3"/>
          <a:stretch/>
        </p:blipFill>
        <p:spPr>
          <a:xfrm>
            <a:off x="5821476" y="208547"/>
            <a:ext cx="5999206" cy="6448927"/>
          </a:xfrm>
          <a:prstGeom prst="rect">
            <a:avLst/>
          </a:prstGeom>
        </p:spPr>
      </p:pic>
      <p:sp>
        <p:nvSpPr>
          <p:cNvPr id="3" name="TextBox 2">
            <a:extLst>
              <a:ext uri="{FF2B5EF4-FFF2-40B4-BE49-F238E27FC236}">
                <a16:creationId xmlns:a16="http://schemas.microsoft.com/office/drawing/2014/main" id="{6CEC3B43-0852-164B-8E00-FB44771A7275}"/>
              </a:ext>
            </a:extLst>
          </p:cNvPr>
          <p:cNvSpPr txBox="1"/>
          <p:nvPr/>
        </p:nvSpPr>
        <p:spPr>
          <a:xfrm>
            <a:off x="-5069305" y="-247048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8747556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0" name="Rectangle 29">
            <a:extLst>
              <a:ext uri="{FF2B5EF4-FFF2-40B4-BE49-F238E27FC236}">
                <a16:creationId xmlns:a16="http://schemas.microsoft.com/office/drawing/2014/main" id="{696A55C8-89F1-439D-863D-E208C0AC8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33F4F74-06D4-48A2-97E4-70E6EC4A2E84}"/>
              </a:ext>
            </a:extLst>
          </p:cNvPr>
          <p:cNvPicPr>
            <a:picLocks noChangeAspect="1"/>
          </p:cNvPicPr>
          <p:nvPr/>
        </p:nvPicPr>
        <p:blipFill rotWithShape="1">
          <a:blip r:embed="rId2"/>
          <a:srcRect l="30129" r="24630" b="9090"/>
          <a:stretch/>
        </p:blipFill>
        <p:spPr>
          <a:xfrm>
            <a:off x="10980" y="-4572"/>
            <a:ext cx="12188932" cy="6858000"/>
          </a:xfrm>
          <a:prstGeom prst="rect">
            <a:avLst/>
          </a:prstGeom>
        </p:spPr>
      </p:pic>
      <p:sp>
        <p:nvSpPr>
          <p:cNvPr id="32" name="Rectangle 31">
            <a:extLst>
              <a:ext uri="{FF2B5EF4-FFF2-40B4-BE49-F238E27FC236}">
                <a16:creationId xmlns:a16="http://schemas.microsoft.com/office/drawing/2014/main" id="{E4A1FD7E-EAEC-40B9-B75B-432F9DA75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609599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A7DC2F9-B700-4CE3-977E-1240123C1394}"/>
              </a:ext>
            </a:extLst>
          </p:cNvPr>
          <p:cNvSpPr>
            <a:spLocks noGrp="1"/>
          </p:cNvSpPr>
          <p:nvPr>
            <p:ph type="title"/>
          </p:nvPr>
        </p:nvSpPr>
        <p:spPr>
          <a:xfrm>
            <a:off x="438894" y="927395"/>
            <a:ext cx="5218209" cy="1255469"/>
          </a:xfrm>
        </p:spPr>
        <p:txBody>
          <a:bodyPr vert="horz" lIns="91440" tIns="45720" rIns="91440" bIns="45720" rtlCol="0" anchor="ctr">
            <a:normAutofit/>
          </a:bodyPr>
          <a:lstStyle/>
          <a:p>
            <a:r>
              <a:rPr lang="en-US" sz="3600" b="1" dirty="0">
                <a:ln>
                  <a:solidFill>
                    <a:schemeClr val="bg1">
                      <a:lumMod val="75000"/>
                      <a:lumOff val="25000"/>
                      <a:alpha val="10000"/>
                    </a:schemeClr>
                  </a:solidFill>
                </a:ln>
                <a:effectLst>
                  <a:outerShdw blurRad="9525" dist="25400" dir="14640000" algn="tl" rotWithShape="0">
                    <a:schemeClr val="bg1">
                      <a:alpha val="30000"/>
                    </a:schemeClr>
                  </a:outerShdw>
                </a:effectLst>
              </a:rPr>
              <a:t>Importing Data</a:t>
            </a:r>
          </a:p>
        </p:txBody>
      </p:sp>
      <p:sp>
        <p:nvSpPr>
          <p:cNvPr id="4" name="Text Placeholder 3">
            <a:extLst>
              <a:ext uri="{FF2B5EF4-FFF2-40B4-BE49-F238E27FC236}">
                <a16:creationId xmlns:a16="http://schemas.microsoft.com/office/drawing/2014/main" id="{B2BEAC82-2E51-4DF3-BA6B-A2FAB4DC0836}"/>
              </a:ext>
            </a:extLst>
          </p:cNvPr>
          <p:cNvSpPr>
            <a:spLocks noGrp="1"/>
          </p:cNvSpPr>
          <p:nvPr>
            <p:ph type="body" sz="half" idx="2"/>
          </p:nvPr>
        </p:nvSpPr>
        <p:spPr>
          <a:xfrm>
            <a:off x="-71458" y="2212599"/>
            <a:ext cx="5806750" cy="3781917"/>
          </a:xfrm>
        </p:spPr>
        <p:txBody>
          <a:bodyPr vert="horz" lIns="91440" tIns="45720" rIns="91440" bIns="45720" rtlCol="0" anchor="t">
            <a:normAutofit lnSpcReduction="10000"/>
          </a:bodyPr>
          <a:lstStyle/>
          <a:p>
            <a:pPr marL="845820" indent="-514350">
              <a:lnSpc>
                <a:spcPct val="90000"/>
              </a:lnSpc>
              <a:buClr>
                <a:schemeClr val="bg1"/>
              </a:buClr>
              <a:buFont typeface="+mj-lt"/>
              <a:buAutoNum type="arabicPeriod"/>
            </a:pPr>
            <a:r>
              <a:rPr lang="en-US" sz="2800" dirty="0"/>
              <a:t>From the options, choose whether you want to </a:t>
            </a:r>
            <a:r>
              <a:rPr lang="en-US" sz="2800" i="1" dirty="0"/>
              <a:t>Read variable names from the first row of data.</a:t>
            </a:r>
            <a:endParaRPr lang="en-US" sz="2800" dirty="0"/>
          </a:p>
          <a:p>
            <a:pPr marL="845820" indent="-514350">
              <a:lnSpc>
                <a:spcPct val="90000"/>
              </a:lnSpc>
              <a:buClr>
                <a:schemeClr val="bg1"/>
              </a:buClr>
              <a:buFont typeface="+mj-lt"/>
              <a:buAutoNum type="arabicPeriod"/>
            </a:pPr>
            <a:r>
              <a:rPr lang="en-US" sz="2800" dirty="0"/>
              <a:t>Press </a:t>
            </a:r>
            <a:r>
              <a:rPr lang="en-US" sz="2800" i="1" dirty="0"/>
              <a:t>OK</a:t>
            </a:r>
            <a:r>
              <a:rPr lang="en-US" sz="2800" dirty="0"/>
              <a:t> when you’re done.</a:t>
            </a:r>
          </a:p>
          <a:p>
            <a:pPr marL="845820" indent="-514350">
              <a:lnSpc>
                <a:spcPct val="90000"/>
              </a:lnSpc>
              <a:buClr>
                <a:schemeClr val="bg1"/>
              </a:buClr>
              <a:buFont typeface="+mj-lt"/>
              <a:buAutoNum type="arabicPeriod"/>
            </a:pPr>
            <a:r>
              <a:rPr lang="en-US" sz="2800" dirty="0"/>
              <a:t>Your file will open automatically.</a:t>
            </a:r>
          </a:p>
          <a:p>
            <a:pPr marL="845820" indent="-514350">
              <a:lnSpc>
                <a:spcPct val="90000"/>
              </a:lnSpc>
              <a:buClr>
                <a:schemeClr val="bg1"/>
              </a:buClr>
              <a:buFont typeface="+mj-lt"/>
              <a:buAutoNum type="arabicPeriod"/>
            </a:pPr>
            <a:r>
              <a:rPr lang="en-US" sz="2800" dirty="0"/>
              <a:t>Go to data view and make sure your data matches what you have on Excel.</a:t>
            </a:r>
          </a:p>
        </p:txBody>
      </p:sp>
      <p:sp>
        <p:nvSpPr>
          <p:cNvPr id="34" name="Rectangle 33">
            <a:extLst>
              <a:ext uri="{FF2B5EF4-FFF2-40B4-BE49-F238E27FC236}">
                <a16:creationId xmlns:a16="http://schemas.microsoft.com/office/drawing/2014/main" id="{AC88629E-396B-4C99-B284-F30AABDF2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23402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12">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Placeholder 5" descr="Graphical user interface, application&#10;&#10;Description automatically generated">
            <a:extLst>
              <a:ext uri="{FF2B5EF4-FFF2-40B4-BE49-F238E27FC236}">
                <a16:creationId xmlns:a16="http://schemas.microsoft.com/office/drawing/2014/main" id="{182260FC-A552-4759-BCD9-D342C6B56F73}"/>
              </a:ext>
            </a:extLst>
          </p:cNvPr>
          <p:cNvPicPr>
            <a:picLocks noGrp="1" noChangeAspect="1"/>
          </p:cNvPicPr>
          <p:nvPr>
            <p:ph type="pic" idx="1"/>
          </p:nvPr>
        </p:nvPicPr>
        <p:blipFill rotWithShape="1">
          <a:blip r:embed="rId3"/>
          <a:srcRect/>
          <a:stretch/>
        </p:blipFill>
        <p:spPr>
          <a:xfrm>
            <a:off x="20" y="10"/>
            <a:ext cx="12191980" cy="6857990"/>
          </a:xfrm>
          <a:prstGeom prst="rect">
            <a:avLst/>
          </a:prstGeom>
        </p:spPr>
      </p:pic>
      <p:sp>
        <p:nvSpPr>
          <p:cNvPr id="23" name="Rectangle 14">
            <a:extLst>
              <a:ext uri="{FF2B5EF4-FFF2-40B4-BE49-F238E27FC236}">
                <a16:creationId xmlns:a16="http://schemas.microsoft.com/office/drawing/2014/main" id="{5A133C1E-CB83-47F3-8F35-94C2A7C58E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02A410B-7C16-4941-BB52-F6E4CE7F99FC}"/>
              </a:ext>
            </a:extLst>
          </p:cNvPr>
          <p:cNvSpPr>
            <a:spLocks noGrp="1"/>
          </p:cNvSpPr>
          <p:nvPr>
            <p:ph type="title"/>
          </p:nvPr>
        </p:nvSpPr>
        <p:spPr>
          <a:xfrm>
            <a:off x="496109" y="1216385"/>
            <a:ext cx="2947482" cy="733481"/>
          </a:xfrm>
        </p:spPr>
        <p:txBody>
          <a:bodyPr vert="horz" lIns="91440" tIns="45720" rIns="91440" bIns="45720" rtlCol="0" anchor="b">
            <a:normAutofit/>
          </a:bodyPr>
          <a:lstStyle/>
          <a:p>
            <a:r>
              <a:rPr lang="en-US" sz="3600" dirty="0"/>
              <a:t>Sort Data</a:t>
            </a:r>
          </a:p>
        </p:txBody>
      </p:sp>
      <p:sp>
        <p:nvSpPr>
          <p:cNvPr id="4" name="Text Placeholder 3">
            <a:extLst>
              <a:ext uri="{FF2B5EF4-FFF2-40B4-BE49-F238E27FC236}">
                <a16:creationId xmlns:a16="http://schemas.microsoft.com/office/drawing/2014/main" id="{0BA5D3FB-288A-461B-A217-E5C2F2A82CBD}"/>
              </a:ext>
            </a:extLst>
          </p:cNvPr>
          <p:cNvSpPr>
            <a:spLocks noGrp="1"/>
          </p:cNvSpPr>
          <p:nvPr>
            <p:ph type="body" sz="half" idx="2"/>
          </p:nvPr>
        </p:nvSpPr>
        <p:spPr>
          <a:xfrm>
            <a:off x="126460" y="2142635"/>
            <a:ext cx="3190671" cy="3498980"/>
          </a:xfrm>
        </p:spPr>
        <p:txBody>
          <a:bodyPr vert="horz" lIns="91440" tIns="45720" rIns="91440" bIns="45720" rtlCol="0" anchor="t">
            <a:noAutofit/>
          </a:bodyPr>
          <a:lstStyle/>
          <a:p>
            <a:pPr marL="617220" indent="-457200">
              <a:lnSpc>
                <a:spcPct val="90000"/>
              </a:lnSpc>
              <a:buClr>
                <a:schemeClr val="bg1"/>
              </a:buClr>
              <a:buFont typeface="+mj-lt"/>
              <a:buAutoNum type="arabicPeriod"/>
            </a:pPr>
            <a:r>
              <a:rPr lang="en-US" sz="2400" dirty="0"/>
              <a:t>Go to the </a:t>
            </a:r>
            <a:r>
              <a:rPr lang="en-US" sz="2400" i="1" dirty="0"/>
              <a:t>Data</a:t>
            </a:r>
            <a:r>
              <a:rPr lang="en-US" sz="2400" dirty="0"/>
              <a:t> tab at the top of the page.</a:t>
            </a:r>
          </a:p>
          <a:p>
            <a:pPr marL="617220" indent="-457200">
              <a:lnSpc>
                <a:spcPct val="90000"/>
              </a:lnSpc>
              <a:buClr>
                <a:schemeClr val="bg1"/>
              </a:buClr>
              <a:buFont typeface="+mj-lt"/>
              <a:buAutoNum type="arabicPeriod"/>
            </a:pPr>
            <a:r>
              <a:rPr lang="en-US" sz="2400" dirty="0"/>
              <a:t>Click </a:t>
            </a:r>
            <a:r>
              <a:rPr lang="en-US" sz="2400" i="1" dirty="0"/>
              <a:t>Sort Cases.</a:t>
            </a:r>
          </a:p>
          <a:p>
            <a:pPr marL="617220" indent="-457200">
              <a:lnSpc>
                <a:spcPct val="90000"/>
              </a:lnSpc>
              <a:buClr>
                <a:schemeClr val="bg1"/>
              </a:buClr>
              <a:buFont typeface="+mj-lt"/>
              <a:buAutoNum type="arabicPeriod"/>
            </a:pPr>
            <a:r>
              <a:rPr lang="en-US" sz="2400" dirty="0"/>
              <a:t>Choose the relevant variables.</a:t>
            </a:r>
          </a:p>
          <a:p>
            <a:pPr marL="617220" indent="-457200">
              <a:lnSpc>
                <a:spcPct val="90000"/>
              </a:lnSpc>
              <a:buClr>
                <a:schemeClr val="bg1"/>
              </a:buClr>
              <a:buFont typeface="+mj-lt"/>
              <a:buAutoNum type="arabicPeriod"/>
            </a:pPr>
            <a:r>
              <a:rPr lang="en-US" sz="2400" dirty="0"/>
              <a:t>Choose the sort order.</a:t>
            </a:r>
          </a:p>
          <a:p>
            <a:pPr marL="617220" indent="-457200">
              <a:lnSpc>
                <a:spcPct val="90000"/>
              </a:lnSpc>
              <a:buClr>
                <a:schemeClr val="bg1"/>
              </a:buClr>
              <a:buFont typeface="+mj-lt"/>
              <a:buAutoNum type="arabicPeriod"/>
            </a:pPr>
            <a:r>
              <a:rPr lang="en-US" sz="2400" dirty="0"/>
              <a:t>Click </a:t>
            </a:r>
            <a:r>
              <a:rPr lang="en-US" sz="2400" i="1" dirty="0"/>
              <a:t>OK.</a:t>
            </a:r>
          </a:p>
        </p:txBody>
      </p:sp>
      <p:sp>
        <p:nvSpPr>
          <p:cNvPr id="24" name="Rectangle 16">
            <a:extLst>
              <a:ext uri="{FF2B5EF4-FFF2-40B4-BE49-F238E27FC236}">
                <a16:creationId xmlns:a16="http://schemas.microsoft.com/office/drawing/2014/main" id="{289E943A-225D-44B1-B345-D7FDBA43C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31902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9">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11">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7">
            <a:extLst>
              <a:ext uri="{FF2B5EF4-FFF2-40B4-BE49-F238E27FC236}">
                <a16:creationId xmlns:a16="http://schemas.microsoft.com/office/drawing/2014/main" id="{867F072A-E2C4-450B-BFBD-4C02A10E4DFF}"/>
              </a:ext>
            </a:extLst>
          </p:cNvPr>
          <p:cNvPicPr>
            <a:picLocks noChangeAspect="1"/>
          </p:cNvPicPr>
          <p:nvPr/>
        </p:nvPicPr>
        <p:blipFill rotWithShape="1">
          <a:blip r:embed="rId3"/>
          <a:srcRect t="1237" r="-2" b="12223"/>
          <a:stretch/>
        </p:blipFill>
        <p:spPr>
          <a:xfrm>
            <a:off x="-41329" y="-4567"/>
            <a:ext cx="12191980" cy="6857990"/>
          </a:xfrm>
          <a:prstGeom prst="rect">
            <a:avLst/>
          </a:prstGeom>
        </p:spPr>
      </p:pic>
      <p:sp>
        <p:nvSpPr>
          <p:cNvPr id="14" name="Rectangle 13">
            <a:extLst>
              <a:ext uri="{FF2B5EF4-FFF2-40B4-BE49-F238E27FC236}">
                <a16:creationId xmlns:a16="http://schemas.microsoft.com/office/drawing/2014/main" id="{5A133C1E-CB83-47F3-8F35-94C2A7C58E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02A410B-7C16-4941-BB52-F6E4CE7F99FC}"/>
              </a:ext>
            </a:extLst>
          </p:cNvPr>
          <p:cNvSpPr>
            <a:spLocks noGrp="1"/>
          </p:cNvSpPr>
          <p:nvPr>
            <p:ph type="title"/>
          </p:nvPr>
        </p:nvSpPr>
        <p:spPr>
          <a:xfrm>
            <a:off x="248055" y="1402834"/>
            <a:ext cx="2947482" cy="624993"/>
          </a:xfrm>
        </p:spPr>
        <p:txBody>
          <a:bodyPr vert="horz" lIns="91440" tIns="45720" rIns="91440" bIns="45720" rtlCol="0" anchor="b">
            <a:noAutofit/>
          </a:bodyPr>
          <a:lstStyle/>
          <a:p>
            <a:r>
              <a:rPr lang="en-US" sz="3500" dirty="0">
                <a:ln>
                  <a:solidFill>
                    <a:schemeClr val="bg1">
                      <a:lumMod val="75000"/>
                      <a:lumOff val="25000"/>
                      <a:alpha val="10000"/>
                    </a:schemeClr>
                  </a:solidFill>
                </a:ln>
                <a:effectLst>
                  <a:outerShdw blurRad="9525" dist="25400" dir="14640000" algn="tl" rotWithShape="0">
                    <a:schemeClr val="bg1">
                      <a:alpha val="30000"/>
                    </a:schemeClr>
                  </a:outerShdw>
                </a:effectLst>
              </a:rPr>
              <a:t>Variable View Options</a:t>
            </a:r>
          </a:p>
        </p:txBody>
      </p:sp>
      <p:sp>
        <p:nvSpPr>
          <p:cNvPr id="16" name="Rectangle 15">
            <a:extLst>
              <a:ext uri="{FF2B5EF4-FFF2-40B4-BE49-F238E27FC236}">
                <a16:creationId xmlns:a16="http://schemas.microsoft.com/office/drawing/2014/main" id="{289E943A-225D-44B1-B345-D7FDBA43C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2">
            <a:extLst>
              <a:ext uri="{FF2B5EF4-FFF2-40B4-BE49-F238E27FC236}">
                <a16:creationId xmlns:a16="http://schemas.microsoft.com/office/drawing/2014/main" id="{04826D59-70EC-7740-A77A-449FABD71934}"/>
              </a:ext>
            </a:extLst>
          </p:cNvPr>
          <p:cNvSpPr/>
          <p:nvPr/>
        </p:nvSpPr>
        <p:spPr>
          <a:xfrm>
            <a:off x="3316637" y="758952"/>
            <a:ext cx="2371241" cy="5330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0BA5D3FB-288A-461B-A217-E5C2F2A82CBD}"/>
              </a:ext>
            </a:extLst>
          </p:cNvPr>
          <p:cNvSpPr>
            <a:spLocks noGrp="1"/>
          </p:cNvSpPr>
          <p:nvPr>
            <p:ph type="body" sz="half" idx="2"/>
          </p:nvPr>
        </p:nvSpPr>
        <p:spPr>
          <a:xfrm>
            <a:off x="252920" y="2407298"/>
            <a:ext cx="5248978" cy="3498980"/>
          </a:xfrm>
        </p:spPr>
        <p:txBody>
          <a:bodyPr vert="horz" lIns="91440" tIns="45720" rIns="91440" bIns="45720" rtlCol="0" anchor="t">
            <a:normAutofit/>
          </a:bodyPr>
          <a:lstStyle/>
          <a:p>
            <a:pPr>
              <a:lnSpc>
                <a:spcPct val="90000"/>
              </a:lnSpc>
            </a:pPr>
            <a:r>
              <a:rPr lang="en-US" sz="2800" dirty="0"/>
              <a:t>In variable view, you can enter values for your variables. </a:t>
            </a:r>
          </a:p>
          <a:p>
            <a:pPr>
              <a:lnSpc>
                <a:spcPct val="90000"/>
              </a:lnSpc>
            </a:pPr>
            <a:r>
              <a:rPr lang="en-US" sz="2800" dirty="0"/>
              <a:t>When participants complete a survey, their responses will be coded numerically. Values allow you to assign a name for each numerical value (i.e., 1 = Law).</a:t>
            </a:r>
          </a:p>
          <a:p>
            <a:pPr indent="-182880">
              <a:lnSpc>
                <a:spcPct val="90000"/>
              </a:lnSpc>
              <a:buFont typeface="Wingdings 2" pitchFamily="18" charset="2"/>
              <a:buChar char=""/>
            </a:pPr>
            <a:endParaRPr lang="en-US" sz="1600" dirty="0"/>
          </a:p>
        </p:txBody>
      </p:sp>
    </p:spTree>
    <p:extLst>
      <p:ext uri="{BB962C8B-B14F-4D97-AF65-F5344CB8AC3E}">
        <p14:creationId xmlns:p14="http://schemas.microsoft.com/office/powerpoint/2010/main" val="3016814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681577AD-DA5F-48B3-8FB9-5199BA9EE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5350"/>
            <a:ext cx="4642228" cy="5330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02A410B-7C16-4941-BB52-F6E4CE7F99FC}"/>
              </a:ext>
            </a:extLst>
          </p:cNvPr>
          <p:cNvSpPr>
            <a:spLocks noGrp="1"/>
          </p:cNvSpPr>
          <p:nvPr>
            <p:ph type="title"/>
          </p:nvPr>
        </p:nvSpPr>
        <p:spPr>
          <a:xfrm>
            <a:off x="289249" y="1123837"/>
            <a:ext cx="4016116" cy="1255469"/>
          </a:xfrm>
        </p:spPr>
        <p:txBody>
          <a:bodyPr vert="horz" lIns="91440" tIns="45720" rIns="91440" bIns="45720" rtlCol="0" anchor="ctr">
            <a:normAutofit/>
          </a:bodyPr>
          <a:lstStyle/>
          <a:p>
            <a:r>
              <a:rPr lang="en-US" sz="3600" dirty="0">
                <a:ln>
                  <a:solidFill>
                    <a:schemeClr val="bg1">
                      <a:lumMod val="75000"/>
                      <a:lumOff val="25000"/>
                      <a:alpha val="10000"/>
                    </a:schemeClr>
                  </a:solidFill>
                </a:ln>
                <a:effectLst>
                  <a:outerShdw blurRad="9525" dist="25400" dir="14640000" algn="tl" rotWithShape="0">
                    <a:schemeClr val="bg1">
                      <a:alpha val="30000"/>
                    </a:schemeClr>
                  </a:outerShdw>
                </a:effectLst>
              </a:rPr>
              <a:t>Variable View Options</a:t>
            </a:r>
          </a:p>
        </p:txBody>
      </p:sp>
      <p:sp>
        <p:nvSpPr>
          <p:cNvPr id="4" name="Text Placeholder 3">
            <a:extLst>
              <a:ext uri="{FF2B5EF4-FFF2-40B4-BE49-F238E27FC236}">
                <a16:creationId xmlns:a16="http://schemas.microsoft.com/office/drawing/2014/main" id="{0BA5D3FB-288A-461B-A217-E5C2F2A82CBD}"/>
              </a:ext>
            </a:extLst>
          </p:cNvPr>
          <p:cNvSpPr>
            <a:spLocks noGrp="1"/>
          </p:cNvSpPr>
          <p:nvPr>
            <p:ph type="body" sz="half" idx="2"/>
          </p:nvPr>
        </p:nvSpPr>
        <p:spPr>
          <a:xfrm>
            <a:off x="289249" y="2510395"/>
            <a:ext cx="4016116" cy="3274586"/>
          </a:xfrm>
        </p:spPr>
        <p:txBody>
          <a:bodyPr vert="horz" lIns="91440" tIns="45720" rIns="91440" bIns="45720" rtlCol="0" anchor="t">
            <a:normAutofit/>
          </a:bodyPr>
          <a:lstStyle/>
          <a:p>
            <a:pPr>
              <a:lnSpc>
                <a:spcPct val="90000"/>
              </a:lnSpc>
            </a:pPr>
            <a:r>
              <a:rPr lang="en-US" sz="3200" dirty="0"/>
              <a:t>If you want to see your data by the value labels instead of just in numbers, you can click on the Value Labels in data view to switch. </a:t>
            </a:r>
          </a:p>
          <a:p>
            <a:pPr indent="-182880">
              <a:lnSpc>
                <a:spcPct val="90000"/>
              </a:lnSpc>
              <a:buFont typeface="Wingdings 2" pitchFamily="18" charset="2"/>
              <a:buChar char=""/>
            </a:pPr>
            <a:endParaRPr lang="en-US" dirty="0"/>
          </a:p>
        </p:txBody>
      </p:sp>
      <p:grpSp>
        <p:nvGrpSpPr>
          <p:cNvPr id="6" name="Group 5">
            <a:extLst>
              <a:ext uri="{FF2B5EF4-FFF2-40B4-BE49-F238E27FC236}">
                <a16:creationId xmlns:a16="http://schemas.microsoft.com/office/drawing/2014/main" id="{D61649DC-F286-6D48-9433-4C1F47C9989D}"/>
              </a:ext>
            </a:extLst>
          </p:cNvPr>
          <p:cNvGrpSpPr/>
          <p:nvPr/>
        </p:nvGrpSpPr>
        <p:grpSpPr>
          <a:xfrm>
            <a:off x="4931477" y="0"/>
            <a:ext cx="7281863" cy="6736327"/>
            <a:chOff x="5702388" y="828247"/>
            <a:chExt cx="5463667" cy="4769803"/>
          </a:xfrm>
        </p:grpSpPr>
        <p:pic>
          <p:nvPicPr>
            <p:cNvPr id="5" name="Content Placeholder 7">
              <a:extLst>
                <a:ext uri="{FF2B5EF4-FFF2-40B4-BE49-F238E27FC236}">
                  <a16:creationId xmlns:a16="http://schemas.microsoft.com/office/drawing/2014/main" id="{867F072A-E2C4-450B-BFBD-4C02A10E4DFF}"/>
                </a:ext>
              </a:extLst>
            </p:cNvPr>
            <p:cNvPicPr>
              <a:picLocks noChangeAspect="1"/>
            </p:cNvPicPr>
            <p:nvPr/>
          </p:nvPicPr>
          <p:blipFill rotWithShape="1">
            <a:blip r:embed="rId3"/>
            <a:srcRect l="3820" b="8299"/>
            <a:stretch/>
          </p:blipFill>
          <p:spPr>
            <a:xfrm>
              <a:off x="5702388" y="828247"/>
              <a:ext cx="5463667" cy="4769803"/>
            </a:xfrm>
            <a:prstGeom prst="rect">
              <a:avLst/>
            </a:prstGeom>
          </p:spPr>
        </p:pic>
        <p:sp>
          <p:nvSpPr>
            <p:cNvPr id="3" name="Oval 2">
              <a:extLst>
                <a:ext uri="{FF2B5EF4-FFF2-40B4-BE49-F238E27FC236}">
                  <a16:creationId xmlns:a16="http://schemas.microsoft.com/office/drawing/2014/main" id="{ED5926B3-4957-4F16-B674-1FEFCCC85FA2}"/>
                </a:ext>
              </a:extLst>
            </p:cNvPr>
            <p:cNvSpPr/>
            <p:nvPr/>
          </p:nvSpPr>
          <p:spPr>
            <a:xfrm>
              <a:off x="9750287" y="914400"/>
              <a:ext cx="924339" cy="109967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30300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0D4DC-F174-9943-A894-25E0E56282ED}"/>
              </a:ext>
            </a:extLst>
          </p:cNvPr>
          <p:cNvSpPr>
            <a:spLocks noGrp="1"/>
          </p:cNvSpPr>
          <p:nvPr>
            <p:ph type="title"/>
          </p:nvPr>
        </p:nvSpPr>
        <p:spPr/>
        <p:txBody>
          <a:bodyPr>
            <a:normAutofit/>
          </a:bodyPr>
          <a:lstStyle/>
          <a:p>
            <a:r>
              <a:rPr lang="en-US" sz="4800" b="1" dirty="0"/>
              <a:t>EXERCISE</a:t>
            </a:r>
          </a:p>
        </p:txBody>
      </p:sp>
      <p:sp>
        <p:nvSpPr>
          <p:cNvPr id="3" name="Content Placeholder 2">
            <a:extLst>
              <a:ext uri="{FF2B5EF4-FFF2-40B4-BE49-F238E27FC236}">
                <a16:creationId xmlns:a16="http://schemas.microsoft.com/office/drawing/2014/main" id="{F9CF61DD-FEFB-2147-A62B-8A38EC1EF96F}"/>
              </a:ext>
            </a:extLst>
          </p:cNvPr>
          <p:cNvSpPr>
            <a:spLocks noGrp="1"/>
          </p:cNvSpPr>
          <p:nvPr>
            <p:ph idx="1"/>
          </p:nvPr>
        </p:nvSpPr>
        <p:spPr/>
        <p:txBody>
          <a:bodyPr>
            <a:normAutofit/>
          </a:bodyPr>
          <a:lstStyle/>
          <a:p>
            <a:r>
              <a:rPr lang="en-US" sz="3200" dirty="0"/>
              <a:t>Find the Language variable in your imported data file</a:t>
            </a:r>
          </a:p>
          <a:p>
            <a:r>
              <a:rPr lang="en-US" sz="3200" dirty="0"/>
              <a:t>Assign whatever value labels you want to each of the values in the Language variable</a:t>
            </a:r>
          </a:p>
        </p:txBody>
      </p:sp>
    </p:spTree>
    <p:extLst>
      <p:ext uri="{BB962C8B-B14F-4D97-AF65-F5344CB8AC3E}">
        <p14:creationId xmlns:p14="http://schemas.microsoft.com/office/powerpoint/2010/main" val="1847389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Shape 14">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0C2A206-2F20-4C4C-B09D-1D26A2B366A1}"/>
              </a:ext>
            </a:extLst>
          </p:cNvPr>
          <p:cNvSpPr>
            <a:spLocks noGrp="1"/>
          </p:cNvSpPr>
          <p:nvPr>
            <p:ph type="title"/>
          </p:nvPr>
        </p:nvSpPr>
        <p:spPr>
          <a:xfrm>
            <a:off x="1069849" y="1298448"/>
            <a:ext cx="7056444" cy="3255264"/>
          </a:xfrm>
        </p:spPr>
        <p:txBody>
          <a:bodyPr vert="horz" lIns="91440" tIns="45720" rIns="91440" bIns="45720" rtlCol="0" anchor="b">
            <a:normAutofit/>
          </a:bodyPr>
          <a:lstStyle/>
          <a:p>
            <a:pPr algn="r"/>
            <a:r>
              <a:rPr lang="en-US" sz="5500">
                <a:solidFill>
                  <a:schemeClr val="accent1"/>
                </a:solidFill>
              </a:rPr>
              <a:t>Section 4: Transforming Data &amp; Using Descriptive Stats</a:t>
            </a:r>
            <a:br>
              <a:rPr lang="en-US" sz="5500">
                <a:solidFill>
                  <a:schemeClr val="accent1"/>
                </a:solidFill>
              </a:rPr>
            </a:br>
            <a:endParaRPr lang="en-US" sz="5500">
              <a:solidFill>
                <a:schemeClr val="accent1"/>
              </a:solidFill>
            </a:endParaRPr>
          </a:p>
        </p:txBody>
      </p:sp>
    </p:spTree>
    <p:extLst>
      <p:ext uri="{BB962C8B-B14F-4D97-AF65-F5344CB8AC3E}">
        <p14:creationId xmlns:p14="http://schemas.microsoft.com/office/powerpoint/2010/main" val="13029929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75" name="Rectangle 74">
            <a:extLst>
              <a:ext uri="{FF2B5EF4-FFF2-40B4-BE49-F238E27FC236}">
                <a16:creationId xmlns:a16="http://schemas.microsoft.com/office/drawing/2014/main" id="{696A55C8-89F1-439D-863D-E208C0AC8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coding Variables in SPSS Statistics - single values | Laerd Statistics">
            <a:extLst>
              <a:ext uri="{FF2B5EF4-FFF2-40B4-BE49-F238E27FC236}">
                <a16:creationId xmlns:a16="http://schemas.microsoft.com/office/drawing/2014/main" id="{BA339703-766F-4612-A2EE-E77075CD9F60}"/>
              </a:ext>
            </a:extLst>
          </p:cNvPr>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t="2248" r="-1" b="16576"/>
          <a:stretch/>
        </p:blipFill>
        <p:spPr bwMode="auto">
          <a:xfrm>
            <a:off x="0" y="0"/>
            <a:ext cx="12188932" cy="685800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E4A1FD7E-EAEC-40B9-B75B-432F9DA75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609599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02A410B-7C16-4941-BB52-F6E4CE7F99FC}"/>
              </a:ext>
            </a:extLst>
          </p:cNvPr>
          <p:cNvSpPr>
            <a:spLocks noGrp="1"/>
          </p:cNvSpPr>
          <p:nvPr>
            <p:ph type="title"/>
          </p:nvPr>
        </p:nvSpPr>
        <p:spPr>
          <a:xfrm>
            <a:off x="289248" y="1123837"/>
            <a:ext cx="5218209" cy="1255469"/>
          </a:xfrm>
        </p:spPr>
        <p:txBody>
          <a:bodyPr vert="horz" lIns="91440" tIns="45720" rIns="91440" bIns="45720" rtlCol="0" anchor="ctr">
            <a:normAutofit/>
          </a:bodyPr>
          <a:lstStyle/>
          <a:p>
            <a:r>
              <a:rPr lang="en-US" sz="3600" dirty="0"/>
              <a:t>Why recode a variable</a:t>
            </a:r>
            <a:r>
              <a:rPr lang="en-US" sz="3600"/>
              <a:t>? </a:t>
            </a:r>
          </a:p>
        </p:txBody>
      </p:sp>
      <p:sp>
        <p:nvSpPr>
          <p:cNvPr id="4" name="Text Placeholder 3">
            <a:extLst>
              <a:ext uri="{FF2B5EF4-FFF2-40B4-BE49-F238E27FC236}">
                <a16:creationId xmlns:a16="http://schemas.microsoft.com/office/drawing/2014/main" id="{0BA5D3FB-288A-461B-A217-E5C2F2A82CBD}"/>
              </a:ext>
            </a:extLst>
          </p:cNvPr>
          <p:cNvSpPr>
            <a:spLocks noGrp="1"/>
          </p:cNvSpPr>
          <p:nvPr>
            <p:ph type="body" sz="half" idx="2"/>
          </p:nvPr>
        </p:nvSpPr>
        <p:spPr>
          <a:xfrm>
            <a:off x="289248" y="2510395"/>
            <a:ext cx="5218209" cy="3274586"/>
          </a:xfrm>
        </p:spPr>
        <p:txBody>
          <a:bodyPr vert="horz" lIns="91440" tIns="45720" rIns="91440" bIns="45720" rtlCol="0" anchor="t">
            <a:normAutofit fontScale="92500"/>
          </a:bodyPr>
          <a:lstStyle/>
          <a:p>
            <a:pPr marL="960120" indent="-571500">
              <a:lnSpc>
                <a:spcPct val="90000"/>
              </a:lnSpc>
              <a:buClr>
                <a:schemeClr val="bg1"/>
              </a:buClr>
              <a:buFont typeface="Wingdings" pitchFamily="2" charset="2"/>
              <a:buChar char="q"/>
            </a:pPr>
            <a:r>
              <a:rPr lang="en-US" sz="3600" dirty="0"/>
              <a:t>Reverse-coded questions</a:t>
            </a:r>
          </a:p>
          <a:p>
            <a:pPr marL="960120" indent="-571500">
              <a:lnSpc>
                <a:spcPct val="90000"/>
              </a:lnSpc>
              <a:buClr>
                <a:schemeClr val="bg1"/>
              </a:buClr>
              <a:buFont typeface="Wingdings" pitchFamily="2" charset="2"/>
              <a:buChar char="q"/>
            </a:pPr>
            <a:r>
              <a:rPr lang="en-US" sz="3600" dirty="0"/>
              <a:t>A scale that does not make sense to you</a:t>
            </a:r>
          </a:p>
          <a:p>
            <a:pPr marL="960120" indent="-571500">
              <a:lnSpc>
                <a:spcPct val="90000"/>
              </a:lnSpc>
              <a:buClr>
                <a:schemeClr val="bg1"/>
              </a:buClr>
              <a:buFont typeface="Wingdings" pitchFamily="2" charset="2"/>
              <a:buChar char="q"/>
            </a:pPr>
            <a:r>
              <a:rPr lang="en-US" sz="3600" dirty="0"/>
              <a:t>Uniformity of scales for data interpretation </a:t>
            </a:r>
          </a:p>
        </p:txBody>
      </p:sp>
      <p:sp>
        <p:nvSpPr>
          <p:cNvPr id="79" name="Rectangle 78">
            <a:extLst>
              <a:ext uri="{FF2B5EF4-FFF2-40B4-BE49-F238E27FC236}">
                <a16:creationId xmlns:a16="http://schemas.microsoft.com/office/drawing/2014/main" id="{AC88629E-396B-4C99-B284-F30AABDF2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61703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8C3EDC-E682-4E4D-932A-77A5C50D438F}"/>
              </a:ext>
            </a:extLst>
          </p:cNvPr>
          <p:cNvSpPr>
            <a:spLocks noGrp="1"/>
          </p:cNvSpPr>
          <p:nvPr>
            <p:ph type="body" idx="1"/>
          </p:nvPr>
        </p:nvSpPr>
        <p:spPr>
          <a:xfrm>
            <a:off x="3867912" y="1023586"/>
            <a:ext cx="3183817" cy="807720"/>
          </a:xfrm>
        </p:spPr>
        <p:txBody>
          <a:bodyPr>
            <a:normAutofit fontScale="85000" lnSpcReduction="20000"/>
          </a:bodyPr>
          <a:lstStyle/>
          <a:p>
            <a:r>
              <a:rPr lang="en-US" sz="3500" dirty="0"/>
              <a:t>Recode into Same Variables</a:t>
            </a:r>
          </a:p>
          <a:p>
            <a:endParaRPr lang="en-US" dirty="0"/>
          </a:p>
        </p:txBody>
      </p:sp>
      <p:sp>
        <p:nvSpPr>
          <p:cNvPr id="4" name="Content Placeholder 3">
            <a:extLst>
              <a:ext uri="{FF2B5EF4-FFF2-40B4-BE49-F238E27FC236}">
                <a16:creationId xmlns:a16="http://schemas.microsoft.com/office/drawing/2014/main" id="{7CC38DC8-3128-E545-931B-9D848DE06EAD}"/>
              </a:ext>
            </a:extLst>
          </p:cNvPr>
          <p:cNvSpPr>
            <a:spLocks noGrp="1"/>
          </p:cNvSpPr>
          <p:nvPr>
            <p:ph sz="half" idx="2"/>
          </p:nvPr>
        </p:nvSpPr>
        <p:spPr>
          <a:xfrm>
            <a:off x="3867912" y="2705851"/>
            <a:ext cx="3474720" cy="4023360"/>
          </a:xfrm>
        </p:spPr>
        <p:txBody>
          <a:bodyPr>
            <a:normAutofit/>
          </a:bodyPr>
          <a:lstStyle/>
          <a:p>
            <a:r>
              <a:rPr lang="en-US" sz="2600" dirty="0"/>
              <a:t>Recodes your data</a:t>
            </a:r>
          </a:p>
          <a:p>
            <a:r>
              <a:rPr lang="en-US" sz="2600" dirty="0"/>
              <a:t>Deletes the original coding and transforms into the new code</a:t>
            </a:r>
          </a:p>
          <a:p>
            <a:r>
              <a:rPr lang="en-US" sz="2600" dirty="0"/>
              <a:t>Can be useful if you are confident in the procedure, using syntax, and trying to keep variables to a minimum</a:t>
            </a:r>
          </a:p>
          <a:p>
            <a:pPr marL="0" indent="0">
              <a:buNone/>
            </a:pPr>
            <a:endParaRPr lang="en-US" dirty="0"/>
          </a:p>
        </p:txBody>
      </p:sp>
      <p:sp>
        <p:nvSpPr>
          <p:cNvPr id="5" name="Text Placeholder 4">
            <a:extLst>
              <a:ext uri="{FF2B5EF4-FFF2-40B4-BE49-F238E27FC236}">
                <a16:creationId xmlns:a16="http://schemas.microsoft.com/office/drawing/2014/main" id="{CB720D6A-74E8-664E-AD1A-BB50A3F4660C}"/>
              </a:ext>
            </a:extLst>
          </p:cNvPr>
          <p:cNvSpPr>
            <a:spLocks noGrp="1"/>
          </p:cNvSpPr>
          <p:nvPr>
            <p:ph type="body" sz="quarter" idx="3"/>
          </p:nvPr>
        </p:nvSpPr>
        <p:spPr/>
        <p:txBody>
          <a:bodyPr>
            <a:normAutofit fontScale="85000" lnSpcReduction="20000"/>
          </a:bodyPr>
          <a:lstStyle/>
          <a:p>
            <a:pPr lvl="0">
              <a:buClr>
                <a:srgbClr val="40BAD2"/>
              </a:buClr>
            </a:pPr>
            <a:r>
              <a:rPr lang="en-US" sz="3500" dirty="0">
                <a:solidFill>
                  <a:srgbClr val="000000">
                    <a:lumMod val="65000"/>
                    <a:lumOff val="35000"/>
                  </a:srgbClr>
                </a:solidFill>
              </a:rPr>
              <a:t>Recode into Different Variables.</a:t>
            </a:r>
          </a:p>
          <a:p>
            <a:endParaRPr lang="en-US" dirty="0"/>
          </a:p>
        </p:txBody>
      </p:sp>
      <p:sp>
        <p:nvSpPr>
          <p:cNvPr id="6" name="Content Placeholder 5">
            <a:extLst>
              <a:ext uri="{FF2B5EF4-FFF2-40B4-BE49-F238E27FC236}">
                <a16:creationId xmlns:a16="http://schemas.microsoft.com/office/drawing/2014/main" id="{08AAE66C-4399-8E49-8CA2-0D73371446BE}"/>
              </a:ext>
            </a:extLst>
          </p:cNvPr>
          <p:cNvSpPr>
            <a:spLocks noGrp="1"/>
          </p:cNvSpPr>
          <p:nvPr>
            <p:ph sz="quarter" idx="4"/>
          </p:nvPr>
        </p:nvSpPr>
        <p:spPr>
          <a:xfrm>
            <a:off x="7818463" y="2222897"/>
            <a:ext cx="3474720" cy="3917378"/>
          </a:xfrm>
        </p:spPr>
        <p:txBody>
          <a:bodyPr>
            <a:normAutofit/>
          </a:bodyPr>
          <a:lstStyle/>
          <a:p>
            <a:r>
              <a:rPr lang="en-US" sz="2800" dirty="0"/>
              <a:t>Recodes your data</a:t>
            </a:r>
          </a:p>
          <a:p>
            <a:r>
              <a:rPr lang="en-US" sz="2800" dirty="0"/>
              <a:t>Keeps the original variable and creates a new variable with new coding</a:t>
            </a:r>
          </a:p>
          <a:p>
            <a:r>
              <a:rPr lang="en-US" sz="2800" dirty="0"/>
              <a:t>Useful for beginners and easier to check for mistakes</a:t>
            </a:r>
          </a:p>
        </p:txBody>
      </p:sp>
    </p:spTree>
    <p:extLst>
      <p:ext uri="{BB962C8B-B14F-4D97-AF65-F5344CB8AC3E}">
        <p14:creationId xmlns:p14="http://schemas.microsoft.com/office/powerpoint/2010/main" val="3836385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AEE35-738A-4C9C-99C9-59946FBE16A9}"/>
              </a:ext>
            </a:extLst>
          </p:cNvPr>
          <p:cNvSpPr>
            <a:spLocks noGrp="1"/>
          </p:cNvSpPr>
          <p:nvPr>
            <p:ph type="title"/>
          </p:nvPr>
        </p:nvSpPr>
        <p:spPr/>
        <p:txBody>
          <a:bodyPr/>
          <a:lstStyle/>
          <a:p>
            <a:r>
              <a:rPr lang="en-US" b="1" dirty="0"/>
              <a:t>Broad Learning Objective</a:t>
            </a:r>
          </a:p>
        </p:txBody>
      </p:sp>
      <p:sp>
        <p:nvSpPr>
          <p:cNvPr id="3" name="Content Placeholder 2">
            <a:extLst>
              <a:ext uri="{FF2B5EF4-FFF2-40B4-BE49-F238E27FC236}">
                <a16:creationId xmlns:a16="http://schemas.microsoft.com/office/drawing/2014/main" id="{B0AB0293-EFDF-44FF-91B0-E015920EE643}"/>
              </a:ext>
            </a:extLst>
          </p:cNvPr>
          <p:cNvSpPr>
            <a:spLocks noGrp="1"/>
          </p:cNvSpPr>
          <p:nvPr>
            <p:ph idx="1"/>
          </p:nvPr>
        </p:nvSpPr>
        <p:spPr/>
        <p:txBody>
          <a:bodyPr>
            <a:normAutofit/>
          </a:bodyPr>
          <a:lstStyle/>
          <a:p>
            <a:pPr marL="36900" indent="0">
              <a:buNone/>
            </a:pPr>
            <a:r>
              <a:rPr lang="en-US" sz="3200" dirty="0"/>
              <a:t>Students will leave the workshop with a basic knowledge of</a:t>
            </a:r>
          </a:p>
          <a:p>
            <a:pPr lvl="2"/>
            <a:r>
              <a:rPr lang="en-US" sz="3100" dirty="0"/>
              <a:t>how to operate SPSS</a:t>
            </a:r>
          </a:p>
          <a:p>
            <a:pPr lvl="2"/>
            <a:r>
              <a:rPr lang="en-US" sz="3100" dirty="0"/>
              <a:t>the layout of the program</a:t>
            </a:r>
          </a:p>
          <a:p>
            <a:pPr lvl="2"/>
            <a:r>
              <a:rPr lang="en-US" sz="3100" dirty="0"/>
              <a:t>the capabilities of SPSS</a:t>
            </a:r>
          </a:p>
          <a:p>
            <a:pPr lvl="2"/>
            <a:r>
              <a:rPr lang="en-US" sz="3100" dirty="0"/>
              <a:t>resources for further assistance with SPSS</a:t>
            </a:r>
          </a:p>
        </p:txBody>
      </p:sp>
    </p:spTree>
    <p:extLst>
      <p:ext uri="{BB962C8B-B14F-4D97-AF65-F5344CB8AC3E}">
        <p14:creationId xmlns:p14="http://schemas.microsoft.com/office/powerpoint/2010/main" val="2724715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696A55C8-89F1-439D-863D-E208C0AC8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descr="Recoding Variables in SPSS Menus and Syntax - The Analysis Factor">
            <a:extLst>
              <a:ext uri="{FF2B5EF4-FFF2-40B4-BE49-F238E27FC236}">
                <a16:creationId xmlns:a16="http://schemas.microsoft.com/office/drawing/2014/main" id="{8DE4EE40-0EB0-4DB4-A4B2-E88B0902C9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54"/>
          <a:stretch/>
        </p:blipFill>
        <p:spPr bwMode="auto">
          <a:xfrm>
            <a:off x="10980" y="0"/>
            <a:ext cx="12188932"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E4A1FD7E-EAEC-40B9-B75B-432F9DA75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705248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DCA960A-1037-46CA-833C-3C5330399503}"/>
              </a:ext>
            </a:extLst>
          </p:cNvPr>
          <p:cNvSpPr>
            <a:spLocks noGrp="1"/>
          </p:cNvSpPr>
          <p:nvPr>
            <p:ph type="title"/>
          </p:nvPr>
        </p:nvSpPr>
        <p:spPr>
          <a:xfrm>
            <a:off x="289248" y="551812"/>
            <a:ext cx="6451110" cy="1255469"/>
          </a:xfrm>
        </p:spPr>
        <p:txBody>
          <a:bodyPr vert="horz" lIns="91440" tIns="45720" rIns="91440" bIns="45720" rtlCol="0" anchor="ctr">
            <a:normAutofit/>
          </a:bodyPr>
          <a:lstStyle/>
          <a:p>
            <a:r>
              <a:rPr lang="en-US" sz="3600" b="1" dirty="0"/>
              <a:t>Recode into a Different Variable</a:t>
            </a:r>
          </a:p>
        </p:txBody>
      </p:sp>
      <p:sp>
        <p:nvSpPr>
          <p:cNvPr id="3" name="Content Placeholder 2">
            <a:extLst>
              <a:ext uri="{FF2B5EF4-FFF2-40B4-BE49-F238E27FC236}">
                <a16:creationId xmlns:a16="http://schemas.microsoft.com/office/drawing/2014/main" id="{8FEAA8CD-491D-46ED-A32A-580D74212288}"/>
              </a:ext>
            </a:extLst>
          </p:cNvPr>
          <p:cNvSpPr>
            <a:spLocks noGrp="1"/>
          </p:cNvSpPr>
          <p:nvPr>
            <p:ph idx="1"/>
          </p:nvPr>
        </p:nvSpPr>
        <p:spPr>
          <a:xfrm>
            <a:off x="218036" y="1776134"/>
            <a:ext cx="6451109" cy="4113222"/>
          </a:xfrm>
        </p:spPr>
        <p:txBody>
          <a:bodyPr vert="horz" lIns="91440" tIns="45720" rIns="91440" bIns="45720" rtlCol="0" anchor="t">
            <a:noAutofit/>
          </a:bodyPr>
          <a:lstStyle/>
          <a:p>
            <a:r>
              <a:rPr lang="en-US" sz="2400" dirty="0">
                <a:solidFill>
                  <a:srgbClr val="FFFFFF"/>
                </a:solidFill>
              </a:rPr>
              <a:t>1. Choose a variable from the list on the left and click the arrow to put it into the “Numeric Variable -&gt; Output Variable” box</a:t>
            </a:r>
          </a:p>
          <a:p>
            <a:r>
              <a:rPr lang="en-US" sz="2400" dirty="0">
                <a:solidFill>
                  <a:srgbClr val="FFFFFF"/>
                </a:solidFill>
              </a:rPr>
              <a:t>2.  If you are recoding multiple variables (must be using the same scheme), click on the relevant variable whose name you want to change so it’s highlighted. </a:t>
            </a:r>
          </a:p>
          <a:p>
            <a:r>
              <a:rPr lang="en-US" sz="2400" dirty="0">
                <a:solidFill>
                  <a:srgbClr val="FFFFFF"/>
                </a:solidFill>
              </a:rPr>
              <a:t>3. Enter the name of your new variable into the Name section of the Output Variable box (far right) and the new label in the Label section.</a:t>
            </a:r>
          </a:p>
        </p:txBody>
      </p:sp>
      <p:sp>
        <p:nvSpPr>
          <p:cNvPr id="18" name="Rectangle 17">
            <a:extLst>
              <a:ext uri="{FF2B5EF4-FFF2-40B4-BE49-F238E27FC236}">
                <a16:creationId xmlns:a16="http://schemas.microsoft.com/office/drawing/2014/main" id="{AC88629E-396B-4C99-B284-F30AABDF2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68985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75" name="Rectangle 74">
            <a:extLst>
              <a:ext uri="{FF2B5EF4-FFF2-40B4-BE49-F238E27FC236}">
                <a16:creationId xmlns:a16="http://schemas.microsoft.com/office/drawing/2014/main" id="{696A55C8-89F1-439D-863D-E208C0AC8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Recoding Variables in SPSS Menus and Syntax - The Analysis Factor">
            <a:extLst>
              <a:ext uri="{FF2B5EF4-FFF2-40B4-BE49-F238E27FC236}">
                <a16:creationId xmlns:a16="http://schemas.microsoft.com/office/drawing/2014/main" id="{EC4759F5-E112-44C2-ACD4-12C241F850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10" r="-2" b="15180"/>
          <a:stretch/>
        </p:blipFill>
        <p:spPr bwMode="auto">
          <a:xfrm>
            <a:off x="20" y="1"/>
            <a:ext cx="12188932" cy="685800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E4A1FD7E-EAEC-40B9-B75B-432F9DA75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609599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DCA960A-1037-46CA-833C-3C5330399503}"/>
              </a:ext>
            </a:extLst>
          </p:cNvPr>
          <p:cNvSpPr>
            <a:spLocks noGrp="1"/>
          </p:cNvSpPr>
          <p:nvPr>
            <p:ph type="title"/>
          </p:nvPr>
        </p:nvSpPr>
        <p:spPr>
          <a:xfrm>
            <a:off x="289248" y="1123837"/>
            <a:ext cx="5218209" cy="1255469"/>
          </a:xfrm>
        </p:spPr>
        <p:txBody>
          <a:bodyPr vert="horz" lIns="91440" tIns="45720" rIns="91440" bIns="45720" rtlCol="0" anchor="ctr">
            <a:normAutofit/>
          </a:bodyPr>
          <a:lstStyle/>
          <a:p>
            <a:r>
              <a:rPr lang="en-US" sz="3600" b="1"/>
              <a:t>Recode into a Different Variable</a:t>
            </a:r>
          </a:p>
        </p:txBody>
      </p:sp>
      <p:sp>
        <p:nvSpPr>
          <p:cNvPr id="3" name="Content Placeholder 2">
            <a:extLst>
              <a:ext uri="{FF2B5EF4-FFF2-40B4-BE49-F238E27FC236}">
                <a16:creationId xmlns:a16="http://schemas.microsoft.com/office/drawing/2014/main" id="{8FEAA8CD-491D-46ED-A32A-580D74212288}"/>
              </a:ext>
            </a:extLst>
          </p:cNvPr>
          <p:cNvSpPr>
            <a:spLocks noGrp="1"/>
          </p:cNvSpPr>
          <p:nvPr>
            <p:ph idx="1"/>
          </p:nvPr>
        </p:nvSpPr>
        <p:spPr>
          <a:xfrm>
            <a:off x="289248" y="2510395"/>
            <a:ext cx="5218209" cy="3274586"/>
          </a:xfrm>
        </p:spPr>
        <p:txBody>
          <a:bodyPr vert="horz" lIns="91440" tIns="45720" rIns="91440" bIns="45720" rtlCol="0" anchor="t">
            <a:normAutofit/>
          </a:bodyPr>
          <a:lstStyle/>
          <a:p>
            <a:r>
              <a:rPr lang="en-US" sz="2400" dirty="0">
                <a:solidFill>
                  <a:srgbClr val="FFFFFF"/>
                </a:solidFill>
                <a:effectLst/>
              </a:rPr>
              <a:t>4. Click on Old and New Values… (bottom)</a:t>
            </a:r>
          </a:p>
          <a:p>
            <a:r>
              <a:rPr lang="en-US" sz="2400" dirty="0">
                <a:solidFill>
                  <a:srgbClr val="FFFFFF"/>
                </a:solidFill>
                <a:effectLst/>
              </a:rPr>
              <a:t>5. In the Old Value section (left), click on the option that fits your need</a:t>
            </a:r>
          </a:p>
        </p:txBody>
      </p:sp>
      <p:sp>
        <p:nvSpPr>
          <p:cNvPr id="79" name="Rectangle 78">
            <a:extLst>
              <a:ext uri="{FF2B5EF4-FFF2-40B4-BE49-F238E27FC236}">
                <a16:creationId xmlns:a16="http://schemas.microsoft.com/office/drawing/2014/main" id="{AC88629E-396B-4C99-B284-F30AABDF2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58348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F36D54-692E-7A4A-AACD-44CB8870262D}"/>
              </a:ext>
            </a:extLst>
          </p:cNvPr>
          <p:cNvSpPr/>
          <p:nvPr/>
        </p:nvSpPr>
        <p:spPr>
          <a:xfrm>
            <a:off x="542440" y="1472339"/>
            <a:ext cx="3409627" cy="4990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If you are just changing one particular value to another specific value. </a:t>
            </a:r>
          </a:p>
          <a:p>
            <a:pPr algn="ctr"/>
            <a:endParaRPr lang="en-US" sz="3200" dirty="0"/>
          </a:p>
          <a:p>
            <a:pPr algn="ctr"/>
            <a:r>
              <a:rPr lang="en-US" sz="3200" u="sng" dirty="0"/>
              <a:t>For example</a:t>
            </a:r>
          </a:p>
          <a:p>
            <a:pPr algn="ctr"/>
            <a:r>
              <a:rPr lang="en-US" sz="3200" dirty="0"/>
              <a:t>All 1s become 0s</a:t>
            </a:r>
          </a:p>
          <a:p>
            <a:pPr algn="ctr"/>
            <a:r>
              <a:rPr lang="en-US" sz="3200" dirty="0"/>
              <a:t>All 1s become 2s.</a:t>
            </a:r>
          </a:p>
        </p:txBody>
      </p:sp>
      <p:sp>
        <p:nvSpPr>
          <p:cNvPr id="3" name="Rectangle 2">
            <a:extLst>
              <a:ext uri="{FF2B5EF4-FFF2-40B4-BE49-F238E27FC236}">
                <a16:creationId xmlns:a16="http://schemas.microsoft.com/office/drawing/2014/main" id="{F3344E31-C2C3-4146-80A7-9FA59BF0ABED}"/>
              </a:ext>
            </a:extLst>
          </p:cNvPr>
          <p:cNvSpPr/>
          <p:nvPr/>
        </p:nvSpPr>
        <p:spPr>
          <a:xfrm>
            <a:off x="4287866" y="1472339"/>
            <a:ext cx="3409627" cy="4990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If you are changing all the values within a certain range to a new specific value. </a:t>
            </a:r>
          </a:p>
          <a:p>
            <a:pPr algn="ctr"/>
            <a:endParaRPr lang="en-US" sz="2800" dirty="0"/>
          </a:p>
          <a:p>
            <a:pPr algn="ctr"/>
            <a:r>
              <a:rPr lang="en-US" sz="2800" u="sng" dirty="0"/>
              <a:t>For example</a:t>
            </a:r>
          </a:p>
          <a:p>
            <a:pPr algn="ctr"/>
            <a:r>
              <a:rPr lang="en-US" sz="2800" dirty="0"/>
              <a:t>All values from 1 – 3 become 1s</a:t>
            </a:r>
          </a:p>
          <a:p>
            <a:pPr algn="ctr"/>
            <a:r>
              <a:rPr lang="en-US" sz="2800" dirty="0"/>
              <a:t>All values from 4 – 6 become 2s</a:t>
            </a:r>
          </a:p>
          <a:p>
            <a:pPr algn="ctr"/>
            <a:endParaRPr lang="en-US" dirty="0"/>
          </a:p>
        </p:txBody>
      </p:sp>
      <p:sp>
        <p:nvSpPr>
          <p:cNvPr id="4" name="Rectangle 3">
            <a:extLst>
              <a:ext uri="{FF2B5EF4-FFF2-40B4-BE49-F238E27FC236}">
                <a16:creationId xmlns:a16="http://schemas.microsoft.com/office/drawing/2014/main" id="{73994CE4-5D1C-0D4E-A793-DD838FA72181}"/>
              </a:ext>
            </a:extLst>
          </p:cNvPr>
          <p:cNvSpPr/>
          <p:nvPr/>
        </p:nvSpPr>
        <p:spPr>
          <a:xfrm>
            <a:off x="8033292" y="1472339"/>
            <a:ext cx="3616268" cy="4990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If you are changing a missing value (either a value that is not entered or values that you have marked as missing) to a new value</a:t>
            </a:r>
          </a:p>
          <a:p>
            <a:pPr algn="ctr"/>
            <a:endParaRPr lang="en-US" sz="2800" dirty="0"/>
          </a:p>
          <a:p>
            <a:pPr algn="ctr"/>
            <a:r>
              <a:rPr lang="en-US" sz="2800" u="sng" dirty="0"/>
              <a:t>For example</a:t>
            </a:r>
          </a:p>
          <a:p>
            <a:pPr algn="ctr"/>
            <a:r>
              <a:rPr lang="en-US" sz="2800" dirty="0"/>
              <a:t>All System/User Missing values become 0s</a:t>
            </a:r>
          </a:p>
        </p:txBody>
      </p:sp>
      <p:sp>
        <p:nvSpPr>
          <p:cNvPr id="5" name="Rectangle 4">
            <a:extLst>
              <a:ext uri="{FF2B5EF4-FFF2-40B4-BE49-F238E27FC236}">
                <a16:creationId xmlns:a16="http://schemas.microsoft.com/office/drawing/2014/main" id="{8F30C595-CA41-F74C-B496-E325120DFDF7}"/>
              </a:ext>
            </a:extLst>
          </p:cNvPr>
          <p:cNvSpPr/>
          <p:nvPr/>
        </p:nvSpPr>
        <p:spPr>
          <a:xfrm>
            <a:off x="542440" y="563127"/>
            <a:ext cx="4000775" cy="707886"/>
          </a:xfrm>
          <a:prstGeom prst="rect">
            <a:avLst/>
          </a:prstGeom>
        </p:spPr>
        <p:txBody>
          <a:bodyPr wrap="none">
            <a:spAutoFit/>
          </a:bodyPr>
          <a:lstStyle/>
          <a:p>
            <a:r>
              <a:rPr lang="en-US" sz="4000" dirty="0"/>
              <a:t>Old Value Options</a:t>
            </a:r>
          </a:p>
        </p:txBody>
      </p:sp>
    </p:spTree>
    <p:extLst>
      <p:ext uri="{BB962C8B-B14F-4D97-AF65-F5344CB8AC3E}">
        <p14:creationId xmlns:p14="http://schemas.microsoft.com/office/powerpoint/2010/main" val="13497613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1026" name="Picture 2" descr="Recode into Same Variable in SPSS - javatpoint">
            <a:extLst>
              <a:ext uri="{FF2B5EF4-FFF2-40B4-BE49-F238E27FC236}">
                <a16:creationId xmlns:a16="http://schemas.microsoft.com/office/drawing/2014/main" id="{23E6DCC2-DC56-C744-ACF6-3BEC6EC2B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5" r="13638" b="18910"/>
          <a:stretch/>
        </p:blipFill>
        <p:spPr bwMode="auto">
          <a:xfrm>
            <a:off x="2717249" y="142429"/>
            <a:ext cx="11204277" cy="6521841"/>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75" name="Rectangle 74">
            <a:extLst>
              <a:ext uri="{FF2B5EF4-FFF2-40B4-BE49-F238E27FC236}">
                <a16:creationId xmlns:a16="http://schemas.microsoft.com/office/drawing/2014/main" id="{696A55C8-89F1-439D-863D-E208C0AC8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A1FD7E-EAEC-40B9-B75B-432F9DA75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609599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DCA960A-1037-46CA-833C-3C5330399503}"/>
              </a:ext>
            </a:extLst>
          </p:cNvPr>
          <p:cNvSpPr>
            <a:spLocks noGrp="1"/>
          </p:cNvSpPr>
          <p:nvPr>
            <p:ph type="title"/>
          </p:nvPr>
        </p:nvSpPr>
        <p:spPr>
          <a:xfrm>
            <a:off x="289248" y="1123837"/>
            <a:ext cx="5218209" cy="1255469"/>
          </a:xfrm>
        </p:spPr>
        <p:txBody>
          <a:bodyPr vert="horz" lIns="91440" tIns="45720" rIns="91440" bIns="45720" rtlCol="0" anchor="ctr">
            <a:normAutofit/>
          </a:bodyPr>
          <a:lstStyle/>
          <a:p>
            <a:r>
              <a:rPr lang="en-US" sz="3600" b="1"/>
              <a:t>Recode into a Different Variable</a:t>
            </a:r>
          </a:p>
        </p:txBody>
      </p:sp>
      <p:sp>
        <p:nvSpPr>
          <p:cNvPr id="3" name="Content Placeholder 2">
            <a:extLst>
              <a:ext uri="{FF2B5EF4-FFF2-40B4-BE49-F238E27FC236}">
                <a16:creationId xmlns:a16="http://schemas.microsoft.com/office/drawing/2014/main" id="{8FEAA8CD-491D-46ED-A32A-580D74212288}"/>
              </a:ext>
            </a:extLst>
          </p:cNvPr>
          <p:cNvSpPr>
            <a:spLocks noGrp="1"/>
          </p:cNvSpPr>
          <p:nvPr>
            <p:ph idx="1"/>
          </p:nvPr>
        </p:nvSpPr>
        <p:spPr>
          <a:xfrm>
            <a:off x="289248" y="2510395"/>
            <a:ext cx="5569111" cy="3274586"/>
          </a:xfrm>
        </p:spPr>
        <p:txBody>
          <a:bodyPr vert="horz" lIns="91440" tIns="45720" rIns="91440" bIns="45720" rtlCol="0" anchor="t">
            <a:normAutofit fontScale="92500" lnSpcReduction="20000"/>
          </a:bodyPr>
          <a:lstStyle/>
          <a:p>
            <a:r>
              <a:rPr lang="en-US" sz="2800" dirty="0">
                <a:solidFill>
                  <a:srgbClr val="FFFFFF"/>
                </a:solidFill>
                <a:effectLst/>
              </a:rPr>
              <a:t>7. Let’s work with just Value for now! Enter one of the original values. For example, if we are reverse coding and our current scale is 1 - 5 (Strongly Disagree to Strongly Agree), let’s start with 1. </a:t>
            </a:r>
          </a:p>
          <a:p>
            <a:r>
              <a:rPr lang="en-US" sz="2800" dirty="0">
                <a:solidFill>
                  <a:srgbClr val="FFFFFF"/>
                </a:solidFill>
                <a:effectLst/>
              </a:rPr>
              <a:t>8. Click on Value under New Value (right) and enter your new value. If we’re reverse coding, 1 will now become 5. </a:t>
            </a:r>
          </a:p>
        </p:txBody>
      </p:sp>
      <p:sp>
        <p:nvSpPr>
          <p:cNvPr id="79" name="Rectangle 78">
            <a:extLst>
              <a:ext uri="{FF2B5EF4-FFF2-40B4-BE49-F238E27FC236}">
                <a16:creationId xmlns:a16="http://schemas.microsoft.com/office/drawing/2014/main" id="{AC88629E-396B-4C99-B284-F30AABDF2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76419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10" name="Picture 2" descr="Recode into Same Variable in SPSS - javatpoint">
            <a:extLst>
              <a:ext uri="{FF2B5EF4-FFF2-40B4-BE49-F238E27FC236}">
                <a16:creationId xmlns:a16="http://schemas.microsoft.com/office/drawing/2014/main" id="{0258993D-0758-0343-A378-2444979C57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5" r="13638" b="18910"/>
          <a:stretch/>
        </p:blipFill>
        <p:spPr bwMode="auto">
          <a:xfrm>
            <a:off x="857205" y="0"/>
            <a:ext cx="11204277" cy="6521841"/>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75" name="Rectangle 74">
            <a:extLst>
              <a:ext uri="{FF2B5EF4-FFF2-40B4-BE49-F238E27FC236}">
                <a16:creationId xmlns:a16="http://schemas.microsoft.com/office/drawing/2014/main" id="{696A55C8-89F1-439D-863D-E208C0AC8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4A1FD7E-EAEC-40B9-B75B-432F9DA75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609599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DCA960A-1037-46CA-833C-3C5330399503}"/>
              </a:ext>
            </a:extLst>
          </p:cNvPr>
          <p:cNvSpPr>
            <a:spLocks noGrp="1"/>
          </p:cNvSpPr>
          <p:nvPr>
            <p:ph type="title"/>
          </p:nvPr>
        </p:nvSpPr>
        <p:spPr>
          <a:xfrm>
            <a:off x="289248" y="1123837"/>
            <a:ext cx="5218209" cy="1255469"/>
          </a:xfrm>
        </p:spPr>
        <p:txBody>
          <a:bodyPr vert="horz" lIns="91440" tIns="45720" rIns="91440" bIns="45720" rtlCol="0" anchor="ctr">
            <a:normAutofit/>
          </a:bodyPr>
          <a:lstStyle/>
          <a:p>
            <a:r>
              <a:rPr lang="en-US" sz="3600" b="1"/>
              <a:t>Recode into a Different Variable</a:t>
            </a:r>
          </a:p>
        </p:txBody>
      </p:sp>
      <p:sp>
        <p:nvSpPr>
          <p:cNvPr id="3" name="Content Placeholder 2">
            <a:extLst>
              <a:ext uri="{FF2B5EF4-FFF2-40B4-BE49-F238E27FC236}">
                <a16:creationId xmlns:a16="http://schemas.microsoft.com/office/drawing/2014/main" id="{8FEAA8CD-491D-46ED-A32A-580D74212288}"/>
              </a:ext>
            </a:extLst>
          </p:cNvPr>
          <p:cNvSpPr>
            <a:spLocks noGrp="1"/>
          </p:cNvSpPr>
          <p:nvPr>
            <p:ph idx="1"/>
          </p:nvPr>
        </p:nvSpPr>
        <p:spPr>
          <a:xfrm>
            <a:off x="289248" y="2510395"/>
            <a:ext cx="5662101" cy="3274586"/>
          </a:xfrm>
        </p:spPr>
        <p:txBody>
          <a:bodyPr vert="horz" lIns="91440" tIns="45720" rIns="91440" bIns="45720" rtlCol="0" anchor="t">
            <a:normAutofit/>
          </a:bodyPr>
          <a:lstStyle/>
          <a:p>
            <a:r>
              <a:rPr lang="en-US" sz="2800" dirty="0">
                <a:solidFill>
                  <a:srgbClr val="FFFFFF"/>
                </a:solidFill>
                <a:effectLst/>
              </a:rPr>
              <a:t>9. Press ‘Add’ so the new code is entered in the Old → New box</a:t>
            </a:r>
          </a:p>
          <a:p>
            <a:r>
              <a:rPr lang="en-US" sz="2800" dirty="0">
                <a:solidFill>
                  <a:srgbClr val="FFFFFF"/>
                </a:solidFill>
                <a:effectLst/>
              </a:rPr>
              <a:t>10. Do the same for the rest of your codes. For example, 2 will now become 4, 3 will stay 3, and so on</a:t>
            </a:r>
          </a:p>
          <a:p>
            <a:r>
              <a:rPr lang="en-US" sz="2800" dirty="0">
                <a:solidFill>
                  <a:srgbClr val="FFFFFF"/>
                </a:solidFill>
                <a:effectLst/>
              </a:rPr>
              <a:t>11. Press Continue</a:t>
            </a:r>
          </a:p>
          <a:p>
            <a:r>
              <a:rPr lang="en-US" sz="2800" dirty="0">
                <a:solidFill>
                  <a:srgbClr val="FFFFFF"/>
                </a:solidFill>
                <a:effectLst/>
              </a:rPr>
              <a:t>12. Press Ok. </a:t>
            </a:r>
          </a:p>
        </p:txBody>
      </p:sp>
      <p:sp>
        <p:nvSpPr>
          <p:cNvPr id="79" name="Rectangle 78">
            <a:extLst>
              <a:ext uri="{FF2B5EF4-FFF2-40B4-BE49-F238E27FC236}">
                <a16:creationId xmlns:a16="http://schemas.microsoft.com/office/drawing/2014/main" id="{AC88629E-396B-4C99-B284-F30AABDF2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305932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B5DC95B7-2A72-483B-BA19-2BE751205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C822AFE-7E96-4A51-9E55-FCAEACD21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516" y="4212709"/>
            <a:ext cx="10764932" cy="18739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69EA61-C175-4B7E-807B-58199DEA7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id="{3919A6F0-5B7B-E044-8403-F2F5FF104D69}"/>
              </a:ext>
            </a:extLst>
          </p:cNvPr>
          <p:cNvSpPr/>
          <p:nvPr/>
        </p:nvSpPr>
        <p:spPr>
          <a:xfrm>
            <a:off x="864516" y="1406397"/>
            <a:ext cx="10764932" cy="28030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B07ACB-5278-A34B-8373-8CC9C799D5F6}"/>
              </a:ext>
            </a:extLst>
          </p:cNvPr>
          <p:cNvSpPr/>
          <p:nvPr/>
        </p:nvSpPr>
        <p:spPr>
          <a:xfrm>
            <a:off x="864516" y="6085023"/>
            <a:ext cx="10764932" cy="7713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EAA8CD-491D-46ED-A32A-580D74212288}"/>
              </a:ext>
            </a:extLst>
          </p:cNvPr>
          <p:cNvSpPr>
            <a:spLocks noGrp="1"/>
          </p:cNvSpPr>
          <p:nvPr>
            <p:ph idx="1"/>
          </p:nvPr>
        </p:nvSpPr>
        <p:spPr>
          <a:xfrm>
            <a:off x="4984679" y="2645291"/>
            <a:ext cx="6109396" cy="2798383"/>
          </a:xfrm>
        </p:spPr>
        <p:txBody>
          <a:bodyPr vert="horz" lIns="91440" tIns="45720" rIns="91440" bIns="45720" rtlCol="0" anchor="ctr">
            <a:normAutofit fontScale="92500"/>
          </a:bodyPr>
          <a:lstStyle/>
          <a:p>
            <a:pPr marL="0" indent="0">
              <a:buClr>
                <a:schemeClr val="bg1"/>
              </a:buClr>
              <a:buNone/>
            </a:pPr>
            <a:r>
              <a:rPr lang="en-US" sz="3600" dirty="0">
                <a:solidFill>
                  <a:srgbClr val="FFFFFF"/>
                </a:solidFill>
                <a:effectLst/>
              </a:rPr>
              <a:t>CHECK YOUR WORK CAREFULLY. </a:t>
            </a:r>
          </a:p>
          <a:p>
            <a:pPr marL="0" indent="0">
              <a:buClr>
                <a:schemeClr val="bg1"/>
              </a:buClr>
              <a:buNone/>
            </a:pPr>
            <a:r>
              <a:rPr lang="en-US" sz="3600" dirty="0">
                <a:solidFill>
                  <a:srgbClr val="FFFFFF"/>
                </a:solidFill>
                <a:effectLst/>
              </a:rPr>
              <a:t>Does the recoded variable look the way you want it to? </a:t>
            </a:r>
          </a:p>
          <a:p>
            <a:pPr marL="0" indent="0">
              <a:buClr>
                <a:schemeClr val="bg1"/>
              </a:buClr>
              <a:buNone/>
            </a:pPr>
            <a:r>
              <a:rPr lang="en-US" sz="3600" dirty="0">
                <a:solidFill>
                  <a:srgbClr val="FFFFFF"/>
                </a:solidFill>
                <a:effectLst/>
              </a:rPr>
              <a:t>Check a random selection of participants by hand</a:t>
            </a:r>
          </a:p>
        </p:txBody>
      </p:sp>
      <p:sp>
        <p:nvSpPr>
          <p:cNvPr id="2" name="Title 1">
            <a:extLst>
              <a:ext uri="{FF2B5EF4-FFF2-40B4-BE49-F238E27FC236}">
                <a16:creationId xmlns:a16="http://schemas.microsoft.com/office/drawing/2014/main" id="{9DCA960A-1037-46CA-833C-3C5330399503}"/>
              </a:ext>
            </a:extLst>
          </p:cNvPr>
          <p:cNvSpPr>
            <a:spLocks noGrp="1"/>
          </p:cNvSpPr>
          <p:nvPr>
            <p:ph type="title"/>
          </p:nvPr>
        </p:nvSpPr>
        <p:spPr>
          <a:xfrm>
            <a:off x="1070446" y="2807926"/>
            <a:ext cx="2853613" cy="2635748"/>
          </a:xfrm>
        </p:spPr>
        <p:txBody>
          <a:bodyPr vert="horz" lIns="91440" tIns="45720" rIns="91440" bIns="45720" rtlCol="0" anchor="ctr">
            <a:normAutofit/>
          </a:bodyPr>
          <a:lstStyle/>
          <a:p>
            <a:pPr algn="r"/>
            <a:r>
              <a:rPr lang="en-US" sz="4000" b="1" dirty="0"/>
              <a:t>Recode into a Different Variable</a:t>
            </a:r>
          </a:p>
        </p:txBody>
      </p:sp>
    </p:spTree>
    <p:extLst>
      <p:ext uri="{BB962C8B-B14F-4D97-AF65-F5344CB8AC3E}">
        <p14:creationId xmlns:p14="http://schemas.microsoft.com/office/powerpoint/2010/main" val="3081912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0D4DC-F174-9943-A894-25E0E56282ED}"/>
              </a:ext>
            </a:extLst>
          </p:cNvPr>
          <p:cNvSpPr>
            <a:spLocks noGrp="1"/>
          </p:cNvSpPr>
          <p:nvPr>
            <p:ph type="title"/>
          </p:nvPr>
        </p:nvSpPr>
        <p:spPr/>
        <p:txBody>
          <a:bodyPr>
            <a:normAutofit/>
          </a:bodyPr>
          <a:lstStyle/>
          <a:p>
            <a:r>
              <a:rPr lang="en-US" sz="4800" b="1" dirty="0"/>
              <a:t>EXERCISE</a:t>
            </a:r>
          </a:p>
        </p:txBody>
      </p:sp>
      <p:sp>
        <p:nvSpPr>
          <p:cNvPr id="3" name="Content Placeholder 2">
            <a:extLst>
              <a:ext uri="{FF2B5EF4-FFF2-40B4-BE49-F238E27FC236}">
                <a16:creationId xmlns:a16="http://schemas.microsoft.com/office/drawing/2014/main" id="{F9CF61DD-FEFB-2147-A62B-8A38EC1EF96F}"/>
              </a:ext>
            </a:extLst>
          </p:cNvPr>
          <p:cNvSpPr>
            <a:spLocks noGrp="1"/>
          </p:cNvSpPr>
          <p:nvPr>
            <p:ph idx="1"/>
          </p:nvPr>
        </p:nvSpPr>
        <p:spPr/>
        <p:txBody>
          <a:bodyPr>
            <a:normAutofit/>
          </a:bodyPr>
          <a:lstStyle/>
          <a:p>
            <a:pPr marL="0" indent="0">
              <a:buNone/>
            </a:pPr>
            <a:r>
              <a:rPr lang="en-US" sz="3200" b="1" dirty="0"/>
              <a:t>Take the sample data file and</a:t>
            </a:r>
          </a:p>
          <a:p>
            <a:pPr marL="228600" indent="-228600">
              <a:buFont typeface="Wingdings 2" pitchFamily="18" charset="2"/>
              <a:buAutoNum type="arabicParenR"/>
            </a:pPr>
            <a:r>
              <a:rPr lang="en-US" sz="3200" dirty="0"/>
              <a:t>Reverse code Q1_3 using recode into different variable</a:t>
            </a:r>
          </a:p>
          <a:p>
            <a:pPr marL="228600" indent="-228600">
              <a:buAutoNum type="arabicParenR"/>
            </a:pPr>
            <a:r>
              <a:rPr lang="en-US" sz="3200" dirty="0"/>
              <a:t>Recode Religion to a scheme of your choice using recode into different variable</a:t>
            </a:r>
          </a:p>
        </p:txBody>
      </p:sp>
    </p:spTree>
    <p:extLst>
      <p:ext uri="{BB962C8B-B14F-4D97-AF65-F5344CB8AC3E}">
        <p14:creationId xmlns:p14="http://schemas.microsoft.com/office/powerpoint/2010/main" val="34986814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5E717-FA5A-4CE2-84F9-2129B60D0946}"/>
              </a:ext>
            </a:extLst>
          </p:cNvPr>
          <p:cNvSpPr>
            <a:spLocks noGrp="1"/>
          </p:cNvSpPr>
          <p:nvPr>
            <p:ph type="title"/>
          </p:nvPr>
        </p:nvSpPr>
        <p:spPr/>
        <p:txBody>
          <a:bodyPr>
            <a:normAutofit/>
          </a:bodyPr>
          <a:lstStyle/>
          <a:p>
            <a:r>
              <a:rPr lang="en-US" sz="4000" dirty="0"/>
              <a:t>Descriptive Statistics </a:t>
            </a:r>
          </a:p>
        </p:txBody>
      </p:sp>
      <p:sp>
        <p:nvSpPr>
          <p:cNvPr id="3" name="Content Placeholder 2">
            <a:extLst>
              <a:ext uri="{FF2B5EF4-FFF2-40B4-BE49-F238E27FC236}">
                <a16:creationId xmlns:a16="http://schemas.microsoft.com/office/drawing/2014/main" id="{972A9168-B2B9-4B09-B1A0-9551A941D412}"/>
              </a:ext>
            </a:extLst>
          </p:cNvPr>
          <p:cNvSpPr>
            <a:spLocks noGrp="1"/>
          </p:cNvSpPr>
          <p:nvPr>
            <p:ph idx="1"/>
          </p:nvPr>
        </p:nvSpPr>
        <p:spPr/>
        <p:txBody>
          <a:bodyPr>
            <a:normAutofit/>
          </a:bodyPr>
          <a:lstStyle/>
          <a:p>
            <a:r>
              <a:rPr lang="en-US" sz="2800" dirty="0"/>
              <a:t>Statistics that give you the basic characteristics of your data without running analyses or making any inferences about what the data means (i.e., no p-values)</a:t>
            </a:r>
          </a:p>
          <a:p>
            <a:r>
              <a:rPr lang="en-US" sz="2800" dirty="0"/>
              <a:t>The two main options on SPSS for descriptive statistics are</a:t>
            </a:r>
          </a:p>
          <a:p>
            <a:pPr lvl="1"/>
            <a:r>
              <a:rPr lang="en-US" sz="2800" u="sng" dirty="0"/>
              <a:t>Descriptives: </a:t>
            </a:r>
            <a:r>
              <a:rPr lang="en-US" sz="2800" dirty="0"/>
              <a:t>Characteristics of your data</a:t>
            </a:r>
          </a:p>
          <a:p>
            <a:pPr lvl="1"/>
            <a:r>
              <a:rPr lang="en-US" sz="2800" u="sng" dirty="0"/>
              <a:t>Frequencies: </a:t>
            </a:r>
            <a:r>
              <a:rPr lang="en-US" sz="2800" dirty="0"/>
              <a:t>Characteristics of your data plus frequency tables</a:t>
            </a:r>
          </a:p>
        </p:txBody>
      </p:sp>
    </p:spTree>
    <p:extLst>
      <p:ext uri="{BB962C8B-B14F-4D97-AF65-F5344CB8AC3E}">
        <p14:creationId xmlns:p14="http://schemas.microsoft.com/office/powerpoint/2010/main" val="3845512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90EB472E-7CA6-4C2D-81E9-CD39A44F0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E0A0486-F672-4FEF-A0A9-E6C3B7E3A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289875" cy="5334001"/>
          </a:xfrm>
          <a:prstGeom prst="rect">
            <a:avLst/>
          </a:prstGeom>
          <a:solidFill>
            <a:srgbClr val="C8C8C8">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689BC21-5566-4B70-91EA-44B4299CB3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1870" y="761999"/>
            <a:ext cx="8790301" cy="3810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493D40A-2E27-44D5-BA13-A22311A49082}"/>
              </a:ext>
            </a:extLst>
          </p:cNvPr>
          <p:cNvSpPr>
            <a:spLocks noGrp="1"/>
          </p:cNvSpPr>
          <p:nvPr>
            <p:ph type="title"/>
          </p:nvPr>
        </p:nvSpPr>
        <p:spPr>
          <a:xfrm>
            <a:off x="3722622" y="1298448"/>
            <a:ext cx="7187529" cy="2951819"/>
          </a:xfrm>
        </p:spPr>
        <p:txBody>
          <a:bodyPr vert="horz" lIns="91440" tIns="45720" rIns="91440" bIns="45720" rtlCol="0" anchor="b">
            <a:normAutofit/>
          </a:bodyPr>
          <a:lstStyle/>
          <a:p>
            <a:r>
              <a:rPr lang="en-US" sz="4100" b="1" spc="-100"/>
              <a:t>QUESTION</a:t>
            </a:r>
            <a:br>
              <a:rPr lang="en-US" sz="4100" spc="-100"/>
            </a:br>
            <a:br>
              <a:rPr lang="en-US" sz="4100" spc="-100"/>
            </a:br>
            <a:r>
              <a:rPr lang="en-US" sz="4100" spc="-100"/>
              <a:t>Why would printing frequency tables be useful for you in the context of your analyses? </a:t>
            </a:r>
          </a:p>
        </p:txBody>
      </p:sp>
      <p:sp>
        <p:nvSpPr>
          <p:cNvPr id="17" name="Rectangle 16">
            <a:extLst>
              <a:ext uri="{FF2B5EF4-FFF2-40B4-BE49-F238E27FC236}">
                <a16:creationId xmlns:a16="http://schemas.microsoft.com/office/drawing/2014/main" id="{7F1FCE6A-97BC-41EB-809A-50936E0F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00889" y="4684418"/>
            <a:ext cx="8801282" cy="1411582"/>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292839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0">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Graphical user interface, application, table&#10;&#10;Description automatically generated">
            <a:extLst>
              <a:ext uri="{FF2B5EF4-FFF2-40B4-BE49-F238E27FC236}">
                <a16:creationId xmlns:a16="http://schemas.microsoft.com/office/drawing/2014/main" id="{79CC66E2-91E5-421B-BA38-A0F7D7F5B6AF}"/>
              </a:ext>
            </a:extLst>
          </p:cNvPr>
          <p:cNvPicPr>
            <a:picLocks noChangeAspect="1"/>
          </p:cNvPicPr>
          <p:nvPr/>
        </p:nvPicPr>
        <p:blipFill rotWithShape="1">
          <a:blip r:embed="rId3"/>
          <a:srcRect t="7025"/>
          <a:stretch/>
        </p:blipFill>
        <p:spPr>
          <a:xfrm>
            <a:off x="0" y="464959"/>
            <a:ext cx="12191980" cy="6857990"/>
          </a:xfrm>
          <a:prstGeom prst="rect">
            <a:avLst/>
          </a:prstGeom>
        </p:spPr>
      </p:pic>
      <p:sp>
        <p:nvSpPr>
          <p:cNvPr id="21" name="Rectangle 12">
            <a:extLst>
              <a:ext uri="{FF2B5EF4-FFF2-40B4-BE49-F238E27FC236}">
                <a16:creationId xmlns:a16="http://schemas.microsoft.com/office/drawing/2014/main" id="{5A133C1E-CB83-47F3-8F35-94C2A7C58E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14">
            <a:extLst>
              <a:ext uri="{FF2B5EF4-FFF2-40B4-BE49-F238E27FC236}">
                <a16:creationId xmlns:a16="http://schemas.microsoft.com/office/drawing/2014/main" id="{289E943A-225D-44B1-B345-D7FDBA43C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id="{94F471B9-26AC-5440-9EC3-539F27FB0A31}"/>
              </a:ext>
            </a:extLst>
          </p:cNvPr>
          <p:cNvSpPr/>
          <p:nvPr/>
        </p:nvSpPr>
        <p:spPr>
          <a:xfrm>
            <a:off x="3200401" y="758952"/>
            <a:ext cx="2100019" cy="5330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EAA8CD-491D-46ED-A32A-580D74212288}"/>
              </a:ext>
            </a:extLst>
          </p:cNvPr>
          <p:cNvSpPr>
            <a:spLocks noGrp="1"/>
          </p:cNvSpPr>
          <p:nvPr>
            <p:ph idx="1"/>
          </p:nvPr>
        </p:nvSpPr>
        <p:spPr>
          <a:xfrm>
            <a:off x="289272" y="2122793"/>
            <a:ext cx="4737536" cy="3498980"/>
          </a:xfrm>
        </p:spPr>
        <p:txBody>
          <a:bodyPr vert="horz" lIns="91440" tIns="45720" rIns="91440" bIns="45720" rtlCol="0" anchor="t">
            <a:normAutofit fontScale="85000" lnSpcReduction="10000"/>
          </a:bodyPr>
          <a:lstStyle/>
          <a:p>
            <a:pPr marL="514350" lvl="0" indent="-514350">
              <a:buClr>
                <a:schemeClr val="bg1"/>
              </a:buClr>
              <a:buFont typeface="+mj-lt"/>
              <a:buAutoNum type="arabicPeriod"/>
            </a:pPr>
            <a:r>
              <a:rPr lang="en-US" sz="2800" dirty="0">
                <a:solidFill>
                  <a:srgbClr val="FFFFFF"/>
                </a:solidFill>
                <a:effectLst/>
              </a:rPr>
              <a:t>Analyze - Descriptive Statistics - </a:t>
            </a:r>
            <a:r>
              <a:rPr lang="en-US" sz="2800" dirty="0" err="1">
                <a:solidFill>
                  <a:srgbClr val="FFFFFF"/>
                </a:solidFill>
                <a:effectLst/>
              </a:rPr>
              <a:t>Descriptives</a:t>
            </a:r>
            <a:endParaRPr lang="en-US" sz="2800" dirty="0">
              <a:solidFill>
                <a:srgbClr val="FFFFFF"/>
              </a:solidFill>
              <a:effectLst/>
            </a:endParaRPr>
          </a:p>
          <a:p>
            <a:pPr marL="514350" lvl="0" indent="-514350">
              <a:buClr>
                <a:schemeClr val="bg1"/>
              </a:buClr>
              <a:buFont typeface="+mj-lt"/>
              <a:buAutoNum type="arabicPeriod"/>
            </a:pPr>
            <a:r>
              <a:rPr lang="en-US" sz="2800" dirty="0">
                <a:solidFill>
                  <a:srgbClr val="FFFFFF"/>
                </a:solidFill>
                <a:effectLst/>
              </a:rPr>
              <a:t>Select the variables you want to look at and press the arrow to put them into the Variables box</a:t>
            </a:r>
          </a:p>
          <a:p>
            <a:pPr marL="514350" lvl="0" indent="-514350">
              <a:buClr>
                <a:schemeClr val="bg1"/>
              </a:buClr>
              <a:buFont typeface="+mj-lt"/>
              <a:buAutoNum type="arabicPeriod"/>
            </a:pPr>
            <a:r>
              <a:rPr lang="en-US" sz="2800" dirty="0">
                <a:solidFill>
                  <a:srgbClr val="FFFFFF"/>
                </a:solidFill>
                <a:effectLst/>
              </a:rPr>
              <a:t>Click Options and check off the descriptive stats you want </a:t>
            </a:r>
          </a:p>
          <a:p>
            <a:pPr marL="514350" lvl="0" indent="-514350">
              <a:buClr>
                <a:schemeClr val="bg1"/>
              </a:buClr>
              <a:buFont typeface="+mj-lt"/>
              <a:buAutoNum type="arabicPeriod"/>
            </a:pPr>
            <a:r>
              <a:rPr lang="en-US" sz="2800" dirty="0">
                <a:solidFill>
                  <a:srgbClr val="FFFFFF"/>
                </a:solidFill>
                <a:effectLst/>
              </a:rPr>
              <a:t>Press Ok and an output window will pop up with your results</a:t>
            </a:r>
          </a:p>
          <a:p>
            <a:pPr marL="0" indent="0">
              <a:buNone/>
            </a:pPr>
            <a:endParaRPr lang="en-US" sz="1800" dirty="0">
              <a:solidFill>
                <a:srgbClr val="FFFFFF"/>
              </a:solidFill>
            </a:endParaRPr>
          </a:p>
        </p:txBody>
      </p:sp>
      <p:sp>
        <p:nvSpPr>
          <p:cNvPr id="2" name="Title 1">
            <a:extLst>
              <a:ext uri="{FF2B5EF4-FFF2-40B4-BE49-F238E27FC236}">
                <a16:creationId xmlns:a16="http://schemas.microsoft.com/office/drawing/2014/main" id="{9DCA960A-1037-46CA-833C-3C5330399503}"/>
              </a:ext>
            </a:extLst>
          </p:cNvPr>
          <p:cNvSpPr>
            <a:spLocks noGrp="1"/>
          </p:cNvSpPr>
          <p:nvPr>
            <p:ph type="title"/>
          </p:nvPr>
        </p:nvSpPr>
        <p:spPr>
          <a:xfrm>
            <a:off x="289272" y="1059783"/>
            <a:ext cx="4323863" cy="762180"/>
          </a:xfrm>
        </p:spPr>
        <p:txBody>
          <a:bodyPr vert="horz" lIns="91440" tIns="45720" rIns="91440" bIns="45720" rtlCol="0" anchor="b">
            <a:normAutofit/>
          </a:bodyPr>
          <a:lstStyle/>
          <a:p>
            <a:r>
              <a:rPr lang="en-US" sz="3600" b="1" dirty="0"/>
              <a:t>Printing </a:t>
            </a:r>
            <a:r>
              <a:rPr lang="en-US" sz="3600" b="1" dirty="0" err="1"/>
              <a:t>Descriptives</a:t>
            </a:r>
            <a:endParaRPr lang="en-US" sz="3600" b="1" dirty="0"/>
          </a:p>
        </p:txBody>
      </p:sp>
    </p:spTree>
    <p:extLst>
      <p:ext uri="{BB962C8B-B14F-4D97-AF65-F5344CB8AC3E}">
        <p14:creationId xmlns:p14="http://schemas.microsoft.com/office/powerpoint/2010/main" val="1516451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2103-347C-4068-B29F-C95581DF5FEE}"/>
              </a:ext>
            </a:extLst>
          </p:cNvPr>
          <p:cNvSpPr>
            <a:spLocks noGrp="1"/>
          </p:cNvSpPr>
          <p:nvPr>
            <p:ph type="title"/>
          </p:nvPr>
        </p:nvSpPr>
        <p:spPr/>
        <p:txBody>
          <a:bodyPr/>
          <a:lstStyle/>
          <a:p>
            <a:r>
              <a:rPr lang="en-US" b="1" dirty="0"/>
              <a:t>The Schedule</a:t>
            </a:r>
          </a:p>
        </p:txBody>
      </p:sp>
      <p:sp>
        <p:nvSpPr>
          <p:cNvPr id="3" name="Content Placeholder 2">
            <a:extLst>
              <a:ext uri="{FF2B5EF4-FFF2-40B4-BE49-F238E27FC236}">
                <a16:creationId xmlns:a16="http://schemas.microsoft.com/office/drawing/2014/main" id="{7EE831C7-0CD6-451C-8DAC-A4444C43A3CB}"/>
              </a:ext>
            </a:extLst>
          </p:cNvPr>
          <p:cNvSpPr>
            <a:spLocks noGrp="1"/>
          </p:cNvSpPr>
          <p:nvPr>
            <p:ph idx="1"/>
          </p:nvPr>
        </p:nvSpPr>
        <p:spPr/>
        <p:txBody>
          <a:bodyPr>
            <a:normAutofit/>
          </a:bodyPr>
          <a:lstStyle/>
          <a:p>
            <a:r>
              <a:rPr lang="en-US" sz="3200" dirty="0"/>
              <a:t>Part 1: Vocabulary (30 mins)</a:t>
            </a:r>
          </a:p>
          <a:p>
            <a:r>
              <a:rPr lang="en-US" sz="3200" dirty="0"/>
              <a:t>Part 2: Downloading SPSS (30 mins)</a:t>
            </a:r>
          </a:p>
          <a:p>
            <a:r>
              <a:rPr lang="en-US" sz="3200" dirty="0"/>
              <a:t>Part 3: Importing &amp; sorting data, organizing variables (30 mins)</a:t>
            </a:r>
          </a:p>
          <a:p>
            <a:r>
              <a:rPr lang="en-US" sz="3200" dirty="0"/>
              <a:t>Part 4: Transforming data &amp; using descriptive stats (30 mins)</a:t>
            </a:r>
          </a:p>
          <a:p>
            <a:r>
              <a:rPr lang="en-US" sz="3200" dirty="0"/>
              <a:t>Part 5: Visual data representation (30 mins)</a:t>
            </a:r>
          </a:p>
          <a:p>
            <a:r>
              <a:rPr lang="en-US" sz="3200" dirty="0"/>
              <a:t>Part 6: Syntax and resources (30 mins)</a:t>
            </a:r>
          </a:p>
        </p:txBody>
      </p:sp>
    </p:spTree>
    <p:extLst>
      <p:ext uri="{BB962C8B-B14F-4D97-AF65-F5344CB8AC3E}">
        <p14:creationId xmlns:p14="http://schemas.microsoft.com/office/powerpoint/2010/main" val="3622512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0D4DC-F174-9943-A894-25E0E56282ED}"/>
              </a:ext>
            </a:extLst>
          </p:cNvPr>
          <p:cNvSpPr>
            <a:spLocks noGrp="1"/>
          </p:cNvSpPr>
          <p:nvPr>
            <p:ph type="title"/>
          </p:nvPr>
        </p:nvSpPr>
        <p:spPr/>
        <p:txBody>
          <a:bodyPr>
            <a:normAutofit/>
          </a:bodyPr>
          <a:lstStyle/>
          <a:p>
            <a:r>
              <a:rPr lang="en-US" sz="4800" b="1" dirty="0"/>
              <a:t>EXERCISE</a:t>
            </a:r>
          </a:p>
        </p:txBody>
      </p:sp>
      <p:sp>
        <p:nvSpPr>
          <p:cNvPr id="3" name="Content Placeholder 2">
            <a:extLst>
              <a:ext uri="{FF2B5EF4-FFF2-40B4-BE49-F238E27FC236}">
                <a16:creationId xmlns:a16="http://schemas.microsoft.com/office/drawing/2014/main" id="{F9CF61DD-FEFB-2147-A62B-8A38EC1EF96F}"/>
              </a:ext>
            </a:extLst>
          </p:cNvPr>
          <p:cNvSpPr>
            <a:spLocks noGrp="1"/>
          </p:cNvSpPr>
          <p:nvPr>
            <p:ph idx="1"/>
          </p:nvPr>
        </p:nvSpPr>
        <p:spPr/>
        <p:txBody>
          <a:bodyPr>
            <a:normAutofit/>
          </a:bodyPr>
          <a:lstStyle/>
          <a:p>
            <a:r>
              <a:rPr lang="en-US" sz="3200" b="1" dirty="0"/>
              <a:t>Take the sample data file and</a:t>
            </a:r>
          </a:p>
          <a:p>
            <a:pPr marL="228600" indent="-228600">
              <a:buAutoNum type="arabicParenR"/>
            </a:pPr>
            <a:r>
              <a:rPr lang="en-US" sz="3200" dirty="0"/>
              <a:t>Print </a:t>
            </a:r>
            <a:r>
              <a:rPr lang="en-US" sz="3200" dirty="0" err="1"/>
              <a:t>descriptives</a:t>
            </a:r>
            <a:r>
              <a:rPr lang="en-US" sz="3200" dirty="0"/>
              <a:t> (Mean, Median, Mode) for Income</a:t>
            </a:r>
          </a:p>
          <a:p>
            <a:pPr marL="228600" indent="-228600">
              <a:buAutoNum type="arabicParenR"/>
            </a:pPr>
            <a:r>
              <a:rPr lang="en-US" sz="3200" dirty="0"/>
              <a:t>Print </a:t>
            </a:r>
            <a:r>
              <a:rPr lang="en-US" sz="3200" dirty="0" err="1"/>
              <a:t>descriptives</a:t>
            </a:r>
            <a:r>
              <a:rPr lang="en-US" sz="3200" dirty="0"/>
              <a:t> (Mean and Standard deviation) for Height</a:t>
            </a:r>
          </a:p>
        </p:txBody>
      </p:sp>
    </p:spTree>
    <p:extLst>
      <p:ext uri="{BB962C8B-B14F-4D97-AF65-F5344CB8AC3E}">
        <p14:creationId xmlns:p14="http://schemas.microsoft.com/office/powerpoint/2010/main" val="895916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11">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EB2F549-BFCD-B048-880A-E84A682C0C86}"/>
              </a:ext>
            </a:extLst>
          </p:cNvPr>
          <p:cNvSpPr/>
          <p:nvPr/>
        </p:nvSpPr>
        <p:spPr>
          <a:xfrm>
            <a:off x="3200401" y="758952"/>
            <a:ext cx="3851328" cy="53309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8D2A6B5-9646-4593-9CBF-30F9B2331ECE}"/>
              </a:ext>
            </a:extLst>
          </p:cNvPr>
          <p:cNvPicPr>
            <a:picLocks noChangeAspect="1"/>
          </p:cNvPicPr>
          <p:nvPr/>
        </p:nvPicPr>
        <p:blipFill rotWithShape="1">
          <a:blip r:embed="rId3"/>
          <a:srcRect l="6325"/>
          <a:stretch/>
        </p:blipFill>
        <p:spPr>
          <a:xfrm>
            <a:off x="5041015" y="758952"/>
            <a:ext cx="7772401" cy="5330952"/>
          </a:xfrm>
          <a:prstGeom prst="rect">
            <a:avLst/>
          </a:prstGeom>
        </p:spPr>
      </p:pic>
      <p:sp>
        <p:nvSpPr>
          <p:cNvPr id="3" name="Content Placeholder 2">
            <a:extLst>
              <a:ext uri="{FF2B5EF4-FFF2-40B4-BE49-F238E27FC236}">
                <a16:creationId xmlns:a16="http://schemas.microsoft.com/office/drawing/2014/main" id="{8FEAA8CD-491D-46ED-A32A-580D74212288}"/>
              </a:ext>
            </a:extLst>
          </p:cNvPr>
          <p:cNvSpPr>
            <a:spLocks noGrp="1"/>
          </p:cNvSpPr>
          <p:nvPr>
            <p:ph idx="1"/>
          </p:nvPr>
        </p:nvSpPr>
        <p:spPr>
          <a:xfrm>
            <a:off x="440987" y="2176553"/>
            <a:ext cx="4159042" cy="3498980"/>
          </a:xfrm>
        </p:spPr>
        <p:txBody>
          <a:bodyPr vert="horz" lIns="91440" tIns="45720" rIns="91440" bIns="45720" rtlCol="0" anchor="t">
            <a:normAutofit fontScale="85000" lnSpcReduction="10000"/>
          </a:bodyPr>
          <a:lstStyle/>
          <a:p>
            <a:pPr marL="457200" lvl="0" indent="-457200">
              <a:buClr>
                <a:schemeClr val="bg1"/>
              </a:buClr>
              <a:buFont typeface="+mj-lt"/>
              <a:buAutoNum type="arabicPeriod"/>
            </a:pPr>
            <a:r>
              <a:rPr lang="en-US" sz="2400" dirty="0">
                <a:solidFill>
                  <a:srgbClr val="FFFFFF"/>
                </a:solidFill>
                <a:effectLst/>
              </a:rPr>
              <a:t>Analyze - Descriptive Statistics - Frequencies</a:t>
            </a:r>
          </a:p>
          <a:p>
            <a:pPr marL="457200" lvl="0" indent="-457200">
              <a:buClr>
                <a:schemeClr val="bg1"/>
              </a:buClr>
              <a:buFont typeface="+mj-lt"/>
              <a:buAutoNum type="arabicPeriod"/>
            </a:pPr>
            <a:r>
              <a:rPr lang="en-US" sz="2400" dirty="0">
                <a:solidFill>
                  <a:srgbClr val="FFFFFF"/>
                </a:solidFill>
                <a:effectLst/>
              </a:rPr>
              <a:t>Select the variables you want to look at and press the arrow to put them into the Variables box</a:t>
            </a:r>
          </a:p>
          <a:p>
            <a:pPr marL="457200" lvl="0" indent="-457200">
              <a:buClr>
                <a:schemeClr val="bg1"/>
              </a:buClr>
              <a:buFont typeface="+mj-lt"/>
              <a:buAutoNum type="arabicPeriod"/>
            </a:pPr>
            <a:r>
              <a:rPr lang="en-US" sz="2400" dirty="0">
                <a:solidFill>
                  <a:srgbClr val="FFFFFF"/>
                </a:solidFill>
                <a:effectLst/>
              </a:rPr>
              <a:t>Click Statistics to select the output you want</a:t>
            </a:r>
          </a:p>
          <a:p>
            <a:pPr marL="457200" lvl="0" indent="-457200">
              <a:buClr>
                <a:schemeClr val="bg1"/>
              </a:buClr>
              <a:buFont typeface="+mj-lt"/>
              <a:buAutoNum type="arabicPeriod"/>
            </a:pPr>
            <a:r>
              <a:rPr lang="en-US" sz="2400" dirty="0">
                <a:solidFill>
                  <a:srgbClr val="FFFFFF"/>
                </a:solidFill>
                <a:effectLst/>
              </a:rPr>
              <a:t>Click Charts if you want to print a Bar Graph for each variable</a:t>
            </a:r>
          </a:p>
          <a:p>
            <a:pPr marL="457200" lvl="0" indent="-457200">
              <a:buClr>
                <a:schemeClr val="bg1"/>
              </a:buClr>
              <a:buFont typeface="+mj-lt"/>
              <a:buAutoNum type="arabicPeriod"/>
            </a:pPr>
            <a:r>
              <a:rPr lang="en-US" sz="2400" dirty="0">
                <a:solidFill>
                  <a:srgbClr val="FFFFFF"/>
                </a:solidFill>
                <a:effectLst/>
              </a:rPr>
              <a:t>Press Ok and an output window will pop up with your results</a:t>
            </a:r>
          </a:p>
          <a:p>
            <a:pPr marL="0" indent="0">
              <a:buNone/>
            </a:pPr>
            <a:endParaRPr lang="en-US" sz="1600" dirty="0">
              <a:solidFill>
                <a:srgbClr val="FFFFFF"/>
              </a:solidFill>
            </a:endParaRPr>
          </a:p>
        </p:txBody>
      </p:sp>
      <p:sp>
        <p:nvSpPr>
          <p:cNvPr id="2" name="Title 1">
            <a:extLst>
              <a:ext uri="{FF2B5EF4-FFF2-40B4-BE49-F238E27FC236}">
                <a16:creationId xmlns:a16="http://schemas.microsoft.com/office/drawing/2014/main" id="{9DCA960A-1037-46CA-833C-3C5330399503}"/>
              </a:ext>
            </a:extLst>
          </p:cNvPr>
          <p:cNvSpPr>
            <a:spLocks noGrp="1"/>
          </p:cNvSpPr>
          <p:nvPr>
            <p:ph type="title"/>
          </p:nvPr>
        </p:nvSpPr>
        <p:spPr>
          <a:xfrm>
            <a:off x="440987" y="951722"/>
            <a:ext cx="3986523" cy="1032061"/>
          </a:xfrm>
        </p:spPr>
        <p:txBody>
          <a:bodyPr vert="horz" lIns="91440" tIns="45720" rIns="91440" bIns="45720" rtlCol="0" anchor="b">
            <a:normAutofit fontScale="90000"/>
          </a:bodyPr>
          <a:lstStyle/>
          <a:p>
            <a:r>
              <a:rPr lang="en-US" sz="3600" b="1" dirty="0"/>
              <a:t>Printing Frequencies</a:t>
            </a:r>
          </a:p>
        </p:txBody>
      </p:sp>
    </p:spTree>
    <p:extLst>
      <p:ext uri="{BB962C8B-B14F-4D97-AF65-F5344CB8AC3E}">
        <p14:creationId xmlns:p14="http://schemas.microsoft.com/office/powerpoint/2010/main" val="30097568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0D4DC-F174-9943-A894-25E0E56282ED}"/>
              </a:ext>
            </a:extLst>
          </p:cNvPr>
          <p:cNvSpPr>
            <a:spLocks noGrp="1"/>
          </p:cNvSpPr>
          <p:nvPr>
            <p:ph type="title"/>
          </p:nvPr>
        </p:nvSpPr>
        <p:spPr/>
        <p:txBody>
          <a:bodyPr>
            <a:normAutofit/>
          </a:bodyPr>
          <a:lstStyle/>
          <a:p>
            <a:r>
              <a:rPr lang="en-US" sz="4800" b="1" dirty="0"/>
              <a:t>EXERCISE</a:t>
            </a:r>
          </a:p>
        </p:txBody>
      </p:sp>
      <p:sp>
        <p:nvSpPr>
          <p:cNvPr id="3" name="Content Placeholder 2">
            <a:extLst>
              <a:ext uri="{FF2B5EF4-FFF2-40B4-BE49-F238E27FC236}">
                <a16:creationId xmlns:a16="http://schemas.microsoft.com/office/drawing/2014/main" id="{F9CF61DD-FEFB-2147-A62B-8A38EC1EF96F}"/>
              </a:ext>
            </a:extLst>
          </p:cNvPr>
          <p:cNvSpPr>
            <a:spLocks noGrp="1"/>
          </p:cNvSpPr>
          <p:nvPr>
            <p:ph idx="1"/>
          </p:nvPr>
        </p:nvSpPr>
        <p:spPr/>
        <p:txBody>
          <a:bodyPr>
            <a:normAutofit/>
          </a:bodyPr>
          <a:lstStyle/>
          <a:p>
            <a:r>
              <a:rPr lang="en-US" sz="3200" b="1" dirty="0"/>
              <a:t>Take the sample data file and</a:t>
            </a:r>
          </a:p>
          <a:p>
            <a:pPr marL="228600" indent="-228600">
              <a:buAutoNum type="arabicParenR"/>
            </a:pPr>
            <a:r>
              <a:rPr lang="en-US" sz="3200" dirty="0"/>
              <a:t>Print frequencies (Mean, Median, Mode) for Income</a:t>
            </a:r>
          </a:p>
          <a:p>
            <a:pPr marL="228600" indent="-228600">
              <a:buAutoNum type="arabicParenR"/>
            </a:pPr>
            <a:r>
              <a:rPr lang="en-US" sz="3200" dirty="0"/>
              <a:t>Print frequencies (Mode and Frequency Table) for Language</a:t>
            </a:r>
          </a:p>
        </p:txBody>
      </p:sp>
    </p:spTree>
    <p:extLst>
      <p:ext uri="{BB962C8B-B14F-4D97-AF65-F5344CB8AC3E}">
        <p14:creationId xmlns:p14="http://schemas.microsoft.com/office/powerpoint/2010/main" val="34091508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Shape 14">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0C2A206-2F20-4C4C-B09D-1D26A2B366A1}"/>
              </a:ext>
            </a:extLst>
          </p:cNvPr>
          <p:cNvSpPr>
            <a:spLocks noGrp="1"/>
          </p:cNvSpPr>
          <p:nvPr>
            <p:ph type="title"/>
          </p:nvPr>
        </p:nvSpPr>
        <p:spPr>
          <a:xfrm>
            <a:off x="1069849" y="1298448"/>
            <a:ext cx="7056444" cy="3255264"/>
          </a:xfrm>
        </p:spPr>
        <p:txBody>
          <a:bodyPr vert="horz" lIns="91440" tIns="45720" rIns="91440" bIns="45720" rtlCol="0" anchor="b">
            <a:normAutofit/>
          </a:bodyPr>
          <a:lstStyle/>
          <a:p>
            <a:pPr algn="r"/>
            <a:r>
              <a:rPr lang="en-US">
                <a:solidFill>
                  <a:schemeClr val="accent1"/>
                </a:solidFill>
              </a:rPr>
              <a:t>Section 5: Visual Data Representation</a:t>
            </a:r>
            <a:br>
              <a:rPr lang="en-US">
                <a:solidFill>
                  <a:schemeClr val="accent1"/>
                </a:solidFill>
              </a:rPr>
            </a:br>
            <a:endParaRPr lang="en-US">
              <a:solidFill>
                <a:schemeClr val="accent1"/>
              </a:solidFill>
            </a:endParaRPr>
          </a:p>
        </p:txBody>
      </p:sp>
    </p:spTree>
    <p:extLst>
      <p:ext uri="{BB962C8B-B14F-4D97-AF65-F5344CB8AC3E}">
        <p14:creationId xmlns:p14="http://schemas.microsoft.com/office/powerpoint/2010/main" val="20834293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F36D54-692E-7A4A-AACD-44CB8870262D}"/>
              </a:ext>
            </a:extLst>
          </p:cNvPr>
          <p:cNvSpPr/>
          <p:nvPr/>
        </p:nvSpPr>
        <p:spPr>
          <a:xfrm>
            <a:off x="542440" y="1472339"/>
            <a:ext cx="5233693" cy="4990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Legacy Dialogs</a:t>
            </a:r>
          </a:p>
          <a:p>
            <a:pPr algn="ctr">
              <a:lnSpc>
                <a:spcPct val="100000"/>
              </a:lnSpc>
            </a:pPr>
            <a:r>
              <a:rPr lang="en-US" sz="4000" dirty="0"/>
              <a:t>Basic charts</a:t>
            </a:r>
          </a:p>
          <a:p>
            <a:pPr algn="ctr">
              <a:lnSpc>
                <a:spcPct val="100000"/>
              </a:lnSpc>
            </a:pPr>
            <a:r>
              <a:rPr lang="en-US" sz="4000" dirty="0"/>
              <a:t>Limited options</a:t>
            </a:r>
          </a:p>
          <a:p>
            <a:pPr algn="ctr">
              <a:lnSpc>
                <a:spcPct val="100000"/>
              </a:lnSpc>
            </a:pPr>
            <a:r>
              <a:rPr lang="en-US" sz="4000" dirty="0"/>
              <a:t>Not as flexible</a:t>
            </a:r>
          </a:p>
        </p:txBody>
      </p:sp>
      <p:sp>
        <p:nvSpPr>
          <p:cNvPr id="3" name="Rectangle 2">
            <a:extLst>
              <a:ext uri="{FF2B5EF4-FFF2-40B4-BE49-F238E27FC236}">
                <a16:creationId xmlns:a16="http://schemas.microsoft.com/office/drawing/2014/main" id="{F3344E31-C2C3-4146-80A7-9FA59BF0ABED}"/>
              </a:ext>
            </a:extLst>
          </p:cNvPr>
          <p:cNvSpPr/>
          <p:nvPr/>
        </p:nvSpPr>
        <p:spPr>
          <a:xfrm>
            <a:off x="6415867" y="1472339"/>
            <a:ext cx="5233693" cy="4990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Chart Builder</a:t>
            </a:r>
          </a:p>
          <a:p>
            <a:pPr algn="ctr">
              <a:lnSpc>
                <a:spcPct val="100000"/>
              </a:lnSpc>
            </a:pPr>
            <a:r>
              <a:rPr lang="en-US" sz="4000" dirty="0"/>
              <a:t>More flexible</a:t>
            </a:r>
          </a:p>
          <a:p>
            <a:pPr algn="ctr">
              <a:lnSpc>
                <a:spcPct val="100000"/>
              </a:lnSpc>
            </a:pPr>
            <a:r>
              <a:rPr lang="en-US" sz="4000" dirty="0"/>
              <a:t>Building charts using individual parts</a:t>
            </a:r>
          </a:p>
          <a:p>
            <a:pPr algn="ctr">
              <a:lnSpc>
                <a:spcPct val="100000"/>
              </a:lnSpc>
            </a:pPr>
            <a:r>
              <a:rPr lang="en-US" sz="4000" dirty="0"/>
              <a:t>Lots more options</a:t>
            </a:r>
          </a:p>
        </p:txBody>
      </p:sp>
      <p:sp>
        <p:nvSpPr>
          <p:cNvPr id="5" name="Rectangle 4">
            <a:extLst>
              <a:ext uri="{FF2B5EF4-FFF2-40B4-BE49-F238E27FC236}">
                <a16:creationId xmlns:a16="http://schemas.microsoft.com/office/drawing/2014/main" id="{8F30C595-CA41-F74C-B496-E325120DFDF7}"/>
              </a:ext>
            </a:extLst>
          </p:cNvPr>
          <p:cNvSpPr/>
          <p:nvPr/>
        </p:nvSpPr>
        <p:spPr>
          <a:xfrm>
            <a:off x="542440" y="563127"/>
            <a:ext cx="3936462" cy="707886"/>
          </a:xfrm>
          <a:prstGeom prst="rect">
            <a:avLst/>
          </a:prstGeom>
        </p:spPr>
        <p:txBody>
          <a:bodyPr wrap="none">
            <a:spAutoFit/>
          </a:bodyPr>
          <a:lstStyle/>
          <a:p>
            <a:r>
              <a:rPr lang="en-US" sz="4000" dirty="0"/>
              <a:t>Graphing Options</a:t>
            </a:r>
          </a:p>
        </p:txBody>
      </p:sp>
    </p:spTree>
    <p:extLst>
      <p:ext uri="{BB962C8B-B14F-4D97-AF65-F5344CB8AC3E}">
        <p14:creationId xmlns:p14="http://schemas.microsoft.com/office/powerpoint/2010/main" val="2147088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8767E0E-5B97-4B42-81EE-0FB1B75F9253}"/>
              </a:ext>
            </a:extLst>
          </p:cNvPr>
          <p:cNvSpPr>
            <a:spLocks noGrp="1"/>
          </p:cNvSpPr>
          <p:nvPr>
            <p:ph type="title"/>
          </p:nvPr>
        </p:nvSpPr>
        <p:spPr>
          <a:xfrm>
            <a:off x="289248" y="1123837"/>
            <a:ext cx="6451110" cy="1255469"/>
          </a:xfrm>
        </p:spPr>
        <p:txBody>
          <a:bodyPr vert="horz" lIns="91440" tIns="45720" rIns="91440" bIns="45720" rtlCol="0" anchor="ctr">
            <a:normAutofit/>
          </a:bodyPr>
          <a:lstStyle/>
          <a:p>
            <a:r>
              <a:rPr lang="en-US" sz="3600"/>
              <a:t>Making a Line Graph (Legacy Dialogs)</a:t>
            </a:r>
          </a:p>
        </p:txBody>
      </p:sp>
      <p:sp>
        <p:nvSpPr>
          <p:cNvPr id="4" name="Text Placeholder 3">
            <a:extLst>
              <a:ext uri="{FF2B5EF4-FFF2-40B4-BE49-F238E27FC236}">
                <a16:creationId xmlns:a16="http://schemas.microsoft.com/office/drawing/2014/main" id="{DE1C4AAB-6607-4C4D-AEC5-CCCD019CAE21}"/>
              </a:ext>
            </a:extLst>
          </p:cNvPr>
          <p:cNvSpPr>
            <a:spLocks noGrp="1"/>
          </p:cNvSpPr>
          <p:nvPr>
            <p:ph type="body" sz="half" idx="2"/>
          </p:nvPr>
        </p:nvSpPr>
        <p:spPr>
          <a:xfrm>
            <a:off x="289248" y="2510395"/>
            <a:ext cx="6451109" cy="3274586"/>
          </a:xfrm>
        </p:spPr>
        <p:txBody>
          <a:bodyPr vert="horz" lIns="91440" tIns="45720" rIns="91440" bIns="45720" rtlCol="0" anchor="t">
            <a:normAutofit/>
          </a:bodyPr>
          <a:lstStyle/>
          <a:p>
            <a:pPr marL="731520" lvl="0" indent="-457200">
              <a:lnSpc>
                <a:spcPct val="90000"/>
              </a:lnSpc>
              <a:buClr>
                <a:schemeClr val="bg1"/>
              </a:buClr>
              <a:buFont typeface="+mj-lt"/>
              <a:buAutoNum type="arabicPeriod"/>
            </a:pPr>
            <a:r>
              <a:rPr lang="en-US" sz="2400" dirty="0">
                <a:effectLst/>
              </a:rPr>
              <a:t>Click Graphs and then Legacy Dialogs</a:t>
            </a:r>
          </a:p>
          <a:p>
            <a:pPr marL="731520" lvl="0" indent="-457200">
              <a:lnSpc>
                <a:spcPct val="90000"/>
              </a:lnSpc>
              <a:buClr>
                <a:schemeClr val="bg1"/>
              </a:buClr>
              <a:buFont typeface="+mj-lt"/>
              <a:buAutoNum type="arabicPeriod"/>
            </a:pPr>
            <a:r>
              <a:rPr lang="en-US" sz="2400" dirty="0">
                <a:effectLst/>
              </a:rPr>
              <a:t>Select the kind of graph you are interested in building </a:t>
            </a:r>
          </a:p>
          <a:p>
            <a:pPr marL="731520" lvl="0" indent="-457200">
              <a:lnSpc>
                <a:spcPct val="90000"/>
              </a:lnSpc>
              <a:buClr>
                <a:schemeClr val="bg1"/>
              </a:buClr>
              <a:buFont typeface="+mj-lt"/>
              <a:buAutoNum type="arabicPeriod"/>
            </a:pPr>
            <a:r>
              <a:rPr lang="en-US" sz="2400" dirty="0">
                <a:effectLst/>
              </a:rPr>
              <a:t>When you do this, you will see the Line Charts dialog box</a:t>
            </a:r>
          </a:p>
          <a:p>
            <a:pPr marL="731520" lvl="0" indent="-457200">
              <a:lnSpc>
                <a:spcPct val="90000"/>
              </a:lnSpc>
              <a:buClr>
                <a:schemeClr val="bg1"/>
              </a:buClr>
              <a:buFont typeface="+mj-lt"/>
              <a:buAutoNum type="arabicPeriod"/>
            </a:pPr>
            <a:r>
              <a:rPr lang="en-US" sz="2400" dirty="0">
                <a:effectLst/>
              </a:rPr>
              <a:t>Click Simple, and then click Define. You will see the Define Simple Line dialog box.</a:t>
            </a:r>
          </a:p>
        </p:txBody>
      </p:sp>
      <p:pic>
        <p:nvPicPr>
          <p:cNvPr id="6" name="Picture 5" descr="Graphical user interface, application&#10;&#10;Description automatically generated">
            <a:extLst>
              <a:ext uri="{FF2B5EF4-FFF2-40B4-BE49-F238E27FC236}">
                <a16:creationId xmlns:a16="http://schemas.microsoft.com/office/drawing/2014/main" id="{2779ED40-2806-48E5-9EF4-4D2E758E210E}"/>
              </a:ext>
            </a:extLst>
          </p:cNvPr>
          <p:cNvPicPr>
            <a:picLocks noChangeAspect="1"/>
          </p:cNvPicPr>
          <p:nvPr/>
        </p:nvPicPr>
        <p:blipFill>
          <a:blip r:embed="rId3"/>
          <a:stretch>
            <a:fillRect/>
          </a:stretch>
        </p:blipFill>
        <p:spPr>
          <a:xfrm>
            <a:off x="7353600" y="758952"/>
            <a:ext cx="3370537" cy="5330952"/>
          </a:xfrm>
          <a:prstGeom prst="rect">
            <a:avLst/>
          </a:prstGeom>
        </p:spPr>
      </p:pic>
      <p:sp>
        <p:nvSpPr>
          <p:cNvPr id="20" name="Rectangle 19">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6D4D7822-59BA-443F-B66A-28F1FC96771E}"/>
              </a:ext>
            </a:extLst>
          </p:cNvPr>
          <p:cNvSpPr/>
          <p:nvPr/>
        </p:nvSpPr>
        <p:spPr>
          <a:xfrm>
            <a:off x="289248" y="6148262"/>
            <a:ext cx="6096000" cy="429413"/>
          </a:xfrm>
          <a:prstGeom prst="rect">
            <a:avLst/>
          </a:prstGeom>
        </p:spPr>
        <p:txBody>
          <a:bodyPr>
            <a:spAutoFit/>
          </a:bodyPr>
          <a:lstStyle/>
          <a:p>
            <a:pPr indent="457200">
              <a:lnSpc>
                <a:spcPct val="120000"/>
              </a:lnSpc>
              <a:spcAft>
                <a:spcPts val="600"/>
              </a:spcAft>
            </a:pPr>
            <a:r>
              <a:rPr lang="en-US" sz="2000" dirty="0">
                <a:effectLst/>
                <a:latin typeface="Times New Roman" panose="02020603050405020304" pitchFamily="18" charset="0"/>
                <a:ea typeface="Times New Roman" panose="02020603050405020304" pitchFamily="18" charset="0"/>
              </a:rPr>
              <a:t>For source, click </a:t>
            </a:r>
            <a:r>
              <a:rPr lang="en-US" sz="2000" dirty="0">
                <a:effectLst/>
                <a:latin typeface="Times New Roman" panose="02020603050405020304" pitchFamily="18" charset="0"/>
                <a:ea typeface="Times New Roman" panose="02020603050405020304" pitchFamily="18" charset="0"/>
                <a:hlinkClick r:id="rId4"/>
              </a:rPr>
              <a:t>here</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56060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7">
            <a:extLst>
              <a:ext uri="{FF2B5EF4-FFF2-40B4-BE49-F238E27FC236}">
                <a16:creationId xmlns:a16="http://schemas.microsoft.com/office/drawing/2014/main" id="{EE9F5D7F-1BBC-4096-ADA7-AA9C9E4D28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8767E0E-5B97-4B42-81EE-0FB1B75F9253}"/>
              </a:ext>
            </a:extLst>
          </p:cNvPr>
          <p:cNvSpPr>
            <a:spLocks noGrp="1"/>
          </p:cNvSpPr>
          <p:nvPr>
            <p:ph type="title"/>
          </p:nvPr>
        </p:nvSpPr>
        <p:spPr>
          <a:xfrm>
            <a:off x="289248" y="1123837"/>
            <a:ext cx="6451110" cy="1255469"/>
          </a:xfrm>
        </p:spPr>
        <p:txBody>
          <a:bodyPr vert="horz" lIns="91440" tIns="45720" rIns="91440" bIns="45720" rtlCol="0" anchor="ctr">
            <a:normAutofit/>
          </a:bodyPr>
          <a:lstStyle/>
          <a:p>
            <a:r>
              <a:rPr lang="en-US" sz="3600"/>
              <a:t>Making a Line Graph (Legacy Dialogs)</a:t>
            </a:r>
          </a:p>
        </p:txBody>
      </p:sp>
      <p:sp>
        <p:nvSpPr>
          <p:cNvPr id="4" name="Text Placeholder 3">
            <a:extLst>
              <a:ext uri="{FF2B5EF4-FFF2-40B4-BE49-F238E27FC236}">
                <a16:creationId xmlns:a16="http://schemas.microsoft.com/office/drawing/2014/main" id="{DE1C4AAB-6607-4C4D-AEC5-CCCD019CAE21}"/>
              </a:ext>
            </a:extLst>
          </p:cNvPr>
          <p:cNvSpPr>
            <a:spLocks noGrp="1"/>
          </p:cNvSpPr>
          <p:nvPr>
            <p:ph type="body" sz="half" idx="2"/>
          </p:nvPr>
        </p:nvSpPr>
        <p:spPr>
          <a:xfrm>
            <a:off x="289249" y="2510395"/>
            <a:ext cx="5806752" cy="3274586"/>
          </a:xfrm>
        </p:spPr>
        <p:txBody>
          <a:bodyPr vert="horz" lIns="91440" tIns="45720" rIns="91440" bIns="45720" rtlCol="0" anchor="t">
            <a:normAutofit fontScale="92500"/>
          </a:bodyPr>
          <a:lstStyle/>
          <a:p>
            <a:pPr marL="731520" lvl="0" indent="-457200">
              <a:lnSpc>
                <a:spcPct val="90000"/>
              </a:lnSpc>
              <a:buClr>
                <a:schemeClr val="bg1"/>
              </a:buClr>
              <a:buFont typeface="+mj-lt"/>
              <a:buAutoNum type="arabicPeriod" startAt="5"/>
            </a:pPr>
            <a:r>
              <a:rPr lang="en-US" sz="2400" dirty="0">
                <a:effectLst/>
              </a:rPr>
              <a:t>Click Politics, click to move the variable to the Category Axis: area.</a:t>
            </a:r>
          </a:p>
          <a:p>
            <a:pPr marL="731520" lvl="0" indent="-457200">
              <a:lnSpc>
                <a:spcPct val="90000"/>
              </a:lnSpc>
              <a:buClr>
                <a:schemeClr val="bg1"/>
              </a:buClr>
              <a:buFont typeface="+mj-lt"/>
              <a:buAutoNum type="arabicPeriod" startAt="5"/>
            </a:pPr>
            <a:r>
              <a:rPr lang="en-US" sz="2400" dirty="0">
                <a:effectLst/>
              </a:rPr>
              <a:t>Click the Other Statistic button.</a:t>
            </a:r>
          </a:p>
          <a:p>
            <a:pPr marL="731520" lvl="0" indent="-457200">
              <a:lnSpc>
                <a:spcPct val="90000"/>
              </a:lnSpc>
              <a:buClr>
                <a:schemeClr val="bg1"/>
              </a:buClr>
              <a:buFont typeface="+mj-lt"/>
              <a:buAutoNum type="arabicPeriod" startAt="5"/>
            </a:pPr>
            <a:r>
              <a:rPr lang="en-US" sz="2400" dirty="0">
                <a:effectLst/>
              </a:rPr>
              <a:t>Click Height, and then click to move the variable to the Variable: area. </a:t>
            </a:r>
          </a:p>
          <a:p>
            <a:pPr marL="731520" lvl="0" indent="-457200">
              <a:lnSpc>
                <a:spcPct val="90000"/>
              </a:lnSpc>
              <a:buClr>
                <a:schemeClr val="bg1"/>
              </a:buClr>
              <a:buFont typeface="+mj-lt"/>
              <a:buAutoNum type="arabicPeriod" startAt="5"/>
            </a:pPr>
            <a:r>
              <a:rPr lang="en-US" sz="2400" dirty="0">
                <a:effectLst/>
              </a:rPr>
              <a:t>Now is the time to enter a title or subtitle in any graph by clicking the Titles button in the Define dialog box and entering what titles, subtitles, and footnotes you want.</a:t>
            </a:r>
          </a:p>
        </p:txBody>
      </p:sp>
      <p:pic>
        <p:nvPicPr>
          <p:cNvPr id="5" name="Picture 4" descr="Graphical user interface, application&#10;&#10;Description automatically generated">
            <a:extLst>
              <a:ext uri="{FF2B5EF4-FFF2-40B4-BE49-F238E27FC236}">
                <a16:creationId xmlns:a16="http://schemas.microsoft.com/office/drawing/2014/main" id="{C871D957-BC0C-417A-9704-F4498195F025}"/>
              </a:ext>
            </a:extLst>
          </p:cNvPr>
          <p:cNvPicPr>
            <a:picLocks noChangeAspect="1"/>
          </p:cNvPicPr>
          <p:nvPr/>
        </p:nvPicPr>
        <p:blipFill rotWithShape="1">
          <a:blip r:embed="rId3"/>
          <a:srcRect l="28045" t="388" r="15130" b="45167"/>
          <a:stretch/>
        </p:blipFill>
        <p:spPr>
          <a:xfrm>
            <a:off x="7144689" y="758952"/>
            <a:ext cx="4451229" cy="5330952"/>
          </a:xfrm>
          <a:prstGeom prst="rect">
            <a:avLst/>
          </a:prstGeom>
        </p:spPr>
      </p:pic>
      <p:sp>
        <p:nvSpPr>
          <p:cNvPr id="22" name="Rectangle 21">
            <a:extLst>
              <a:ext uri="{FF2B5EF4-FFF2-40B4-BE49-F238E27FC236}">
                <a16:creationId xmlns:a16="http://schemas.microsoft.com/office/drawing/2014/main" id="{E79D076F-656A-4CD9-83AD-AF8F4B28C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6556D633-1930-4EB9-9134-D0DD4C72DA5F}"/>
              </a:ext>
            </a:extLst>
          </p:cNvPr>
          <p:cNvSpPr/>
          <p:nvPr/>
        </p:nvSpPr>
        <p:spPr>
          <a:xfrm>
            <a:off x="0" y="6265486"/>
            <a:ext cx="6096000" cy="429413"/>
          </a:xfrm>
          <a:prstGeom prst="rect">
            <a:avLst/>
          </a:prstGeom>
        </p:spPr>
        <p:txBody>
          <a:bodyPr>
            <a:spAutoFit/>
          </a:bodyPr>
          <a:lstStyle/>
          <a:p>
            <a:pPr indent="457200">
              <a:lnSpc>
                <a:spcPct val="120000"/>
              </a:lnSpc>
              <a:spcAft>
                <a:spcPts val="600"/>
              </a:spcAft>
            </a:pPr>
            <a:r>
              <a:rPr lang="en-US" sz="2000" dirty="0">
                <a:effectLst/>
                <a:latin typeface="Times New Roman" panose="02020603050405020304" pitchFamily="18" charset="0"/>
                <a:ea typeface="Times New Roman" panose="02020603050405020304" pitchFamily="18" charset="0"/>
              </a:rPr>
              <a:t>For source, click </a:t>
            </a:r>
            <a:r>
              <a:rPr lang="en-US" sz="2000" dirty="0">
                <a:effectLst/>
                <a:latin typeface="Times New Roman" panose="02020603050405020304" pitchFamily="18" charset="0"/>
                <a:ea typeface="Times New Roman" panose="02020603050405020304" pitchFamily="18" charset="0"/>
                <a:hlinkClick r:id="rId4"/>
              </a:rPr>
              <a:t>here</a:t>
            </a:r>
            <a:endParaRPr lang="en-US" sz="20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020317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696A55C8-89F1-439D-863D-E208C0AC8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4A1FD7E-EAEC-40B9-B75B-432F9DA75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705248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8767E0E-5B97-4B42-81EE-0FB1B75F9253}"/>
              </a:ext>
            </a:extLst>
          </p:cNvPr>
          <p:cNvSpPr>
            <a:spLocks noGrp="1"/>
          </p:cNvSpPr>
          <p:nvPr>
            <p:ph type="title"/>
          </p:nvPr>
        </p:nvSpPr>
        <p:spPr>
          <a:xfrm>
            <a:off x="289249" y="761999"/>
            <a:ext cx="5451641" cy="1255469"/>
          </a:xfrm>
        </p:spPr>
        <p:txBody>
          <a:bodyPr vert="horz" lIns="91440" tIns="45720" rIns="91440" bIns="45720" rtlCol="0" anchor="ctr">
            <a:normAutofit/>
          </a:bodyPr>
          <a:lstStyle/>
          <a:p>
            <a:r>
              <a:rPr lang="en-US" dirty="0"/>
              <a:t>Making a Line Graph (Chart Builder)</a:t>
            </a:r>
          </a:p>
        </p:txBody>
      </p:sp>
      <p:sp>
        <p:nvSpPr>
          <p:cNvPr id="4" name="Text Placeholder 3">
            <a:extLst>
              <a:ext uri="{FF2B5EF4-FFF2-40B4-BE49-F238E27FC236}">
                <a16:creationId xmlns:a16="http://schemas.microsoft.com/office/drawing/2014/main" id="{DE1C4AAB-6607-4C4D-AEC5-CCCD019CAE21}"/>
              </a:ext>
            </a:extLst>
          </p:cNvPr>
          <p:cNvSpPr>
            <a:spLocks noGrp="1"/>
          </p:cNvSpPr>
          <p:nvPr>
            <p:ph type="body" sz="half" idx="2"/>
          </p:nvPr>
        </p:nvSpPr>
        <p:spPr>
          <a:xfrm>
            <a:off x="289248" y="2123684"/>
            <a:ext cx="5451641" cy="3896433"/>
          </a:xfrm>
        </p:spPr>
        <p:txBody>
          <a:bodyPr vert="horz" lIns="91440" tIns="45720" rIns="91440" bIns="45720" rtlCol="0" anchor="t">
            <a:normAutofit fontScale="92500" lnSpcReduction="10000"/>
          </a:bodyPr>
          <a:lstStyle/>
          <a:p>
            <a:pPr marL="617220" lvl="0" indent="-457200">
              <a:lnSpc>
                <a:spcPct val="90000"/>
              </a:lnSpc>
              <a:buClr>
                <a:schemeClr val="bg1"/>
              </a:buClr>
              <a:buFont typeface="+mj-lt"/>
              <a:buAutoNum type="arabicPeriod"/>
            </a:pPr>
            <a:r>
              <a:rPr lang="en-US" sz="2400" dirty="0">
                <a:effectLst/>
              </a:rPr>
              <a:t>Click on Chart Builder</a:t>
            </a:r>
          </a:p>
          <a:p>
            <a:pPr marL="617220" lvl="0" indent="-457200">
              <a:lnSpc>
                <a:spcPct val="90000"/>
              </a:lnSpc>
              <a:buClr>
                <a:schemeClr val="bg1"/>
              </a:buClr>
              <a:buFont typeface="+mj-lt"/>
              <a:buAutoNum type="arabicPeriod"/>
            </a:pPr>
            <a:r>
              <a:rPr lang="en-US" sz="2400" dirty="0">
                <a:effectLst/>
              </a:rPr>
              <a:t>Select the kind of graph you want to build (Line Graph in our example)</a:t>
            </a:r>
          </a:p>
          <a:p>
            <a:pPr marL="617220" lvl="0" indent="-457200">
              <a:lnSpc>
                <a:spcPct val="90000"/>
              </a:lnSpc>
              <a:buClr>
                <a:schemeClr val="bg1"/>
              </a:buClr>
              <a:buFont typeface="+mj-lt"/>
              <a:buAutoNum type="arabicPeriod"/>
            </a:pPr>
            <a:r>
              <a:rPr lang="en-US" sz="2400" dirty="0">
                <a:effectLst/>
              </a:rPr>
              <a:t>Drag the variable you want on the X-axis to the axis and drag the other variable to the Y-axis</a:t>
            </a:r>
          </a:p>
          <a:p>
            <a:pPr marL="617220" lvl="0" indent="-457200">
              <a:lnSpc>
                <a:spcPct val="90000"/>
              </a:lnSpc>
              <a:buClr>
                <a:schemeClr val="bg1"/>
              </a:buClr>
              <a:buFont typeface="+mj-lt"/>
              <a:buAutoNum type="arabicPeriod"/>
            </a:pPr>
            <a:r>
              <a:rPr lang="en-US" sz="2400" dirty="0">
                <a:effectLst/>
              </a:rPr>
              <a:t>Make sure that the statistic you want on the x-axis is selected under Statistic (i.e. Mean in our case, often selected automatically)</a:t>
            </a:r>
          </a:p>
          <a:p>
            <a:pPr marL="617220" lvl="0" indent="-457200">
              <a:lnSpc>
                <a:spcPct val="90000"/>
              </a:lnSpc>
              <a:buClr>
                <a:schemeClr val="bg1"/>
              </a:buClr>
              <a:buFont typeface="+mj-lt"/>
              <a:buAutoNum type="arabicPeriod"/>
            </a:pPr>
            <a:r>
              <a:rPr lang="en-US" sz="2400" dirty="0">
                <a:effectLst/>
              </a:rPr>
              <a:t>Click Ok</a:t>
            </a:r>
          </a:p>
        </p:txBody>
      </p:sp>
      <p:sp>
        <p:nvSpPr>
          <p:cNvPr id="21" name="Rectangle 20">
            <a:extLst>
              <a:ext uri="{FF2B5EF4-FFF2-40B4-BE49-F238E27FC236}">
                <a16:creationId xmlns:a16="http://schemas.microsoft.com/office/drawing/2014/main" id="{AC88629E-396B-4C99-B284-F30AABDF2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a:extLst>
              <a:ext uri="{FF2B5EF4-FFF2-40B4-BE49-F238E27FC236}">
                <a16:creationId xmlns:a16="http://schemas.microsoft.com/office/drawing/2014/main" id="{6D4D7822-59BA-443F-B66A-28F1FC96771E}"/>
              </a:ext>
            </a:extLst>
          </p:cNvPr>
          <p:cNvSpPr/>
          <p:nvPr/>
        </p:nvSpPr>
        <p:spPr>
          <a:xfrm>
            <a:off x="0" y="6272003"/>
            <a:ext cx="6096000" cy="429413"/>
          </a:xfrm>
          <a:prstGeom prst="rect">
            <a:avLst/>
          </a:prstGeom>
        </p:spPr>
        <p:txBody>
          <a:bodyPr>
            <a:spAutoFit/>
          </a:bodyPr>
          <a:lstStyle/>
          <a:p>
            <a:pPr indent="457200">
              <a:lnSpc>
                <a:spcPct val="120000"/>
              </a:lnSpc>
              <a:spcAft>
                <a:spcPts val="600"/>
              </a:spcAft>
            </a:pPr>
            <a:r>
              <a:rPr lang="en-US" sz="2000">
                <a:effectLst/>
                <a:latin typeface="Times New Roman" panose="02020603050405020304" pitchFamily="18" charset="0"/>
                <a:ea typeface="Times New Roman" panose="02020603050405020304" pitchFamily="18" charset="0"/>
              </a:rPr>
              <a:t>For source, click </a:t>
            </a:r>
            <a:r>
              <a:rPr lang="en-US" sz="2000">
                <a:effectLst/>
                <a:latin typeface="Times New Roman" panose="02020603050405020304" pitchFamily="18" charset="0"/>
                <a:ea typeface="Times New Roman" panose="02020603050405020304" pitchFamily="18" charset="0"/>
                <a:hlinkClick r:id="rId3"/>
              </a:rPr>
              <a:t>here</a:t>
            </a:r>
            <a:endParaRPr lang="en-US" sz="200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B78FD1BC-2245-49F5-9412-E02E8D32D8B1}"/>
              </a:ext>
            </a:extLst>
          </p:cNvPr>
          <p:cNvPicPr>
            <a:picLocks noChangeAspect="1"/>
          </p:cNvPicPr>
          <p:nvPr/>
        </p:nvPicPr>
        <p:blipFill rotWithShape="1">
          <a:blip r:embed="rId4"/>
          <a:srcRect l="-1" t="15352" r="51887" b="15946"/>
          <a:stretch/>
        </p:blipFill>
        <p:spPr>
          <a:xfrm>
            <a:off x="6583336" y="754904"/>
            <a:ext cx="4655286" cy="5335000"/>
          </a:xfrm>
          <a:prstGeom prst="rect">
            <a:avLst/>
          </a:prstGeom>
        </p:spPr>
      </p:pic>
    </p:spTree>
    <p:extLst>
      <p:ext uri="{BB962C8B-B14F-4D97-AF65-F5344CB8AC3E}">
        <p14:creationId xmlns:p14="http://schemas.microsoft.com/office/powerpoint/2010/main" val="4146956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0D4DC-F174-9943-A894-25E0E56282ED}"/>
              </a:ext>
            </a:extLst>
          </p:cNvPr>
          <p:cNvSpPr>
            <a:spLocks noGrp="1"/>
          </p:cNvSpPr>
          <p:nvPr>
            <p:ph type="title"/>
          </p:nvPr>
        </p:nvSpPr>
        <p:spPr/>
        <p:txBody>
          <a:bodyPr>
            <a:normAutofit/>
          </a:bodyPr>
          <a:lstStyle/>
          <a:p>
            <a:r>
              <a:rPr lang="en-US" sz="4800" b="1" dirty="0"/>
              <a:t>EXERCISE</a:t>
            </a:r>
          </a:p>
        </p:txBody>
      </p:sp>
      <p:sp>
        <p:nvSpPr>
          <p:cNvPr id="3" name="Content Placeholder 2">
            <a:extLst>
              <a:ext uri="{FF2B5EF4-FFF2-40B4-BE49-F238E27FC236}">
                <a16:creationId xmlns:a16="http://schemas.microsoft.com/office/drawing/2014/main" id="{F9CF61DD-FEFB-2147-A62B-8A38EC1EF96F}"/>
              </a:ext>
            </a:extLst>
          </p:cNvPr>
          <p:cNvSpPr>
            <a:spLocks noGrp="1"/>
          </p:cNvSpPr>
          <p:nvPr>
            <p:ph idx="1"/>
          </p:nvPr>
        </p:nvSpPr>
        <p:spPr/>
        <p:txBody>
          <a:bodyPr>
            <a:normAutofit/>
          </a:bodyPr>
          <a:lstStyle/>
          <a:p>
            <a:pPr marL="0" indent="0">
              <a:buNone/>
            </a:pPr>
            <a:r>
              <a:rPr lang="en-US" sz="3200" b="1" dirty="0"/>
              <a:t>Take the sample data file and</a:t>
            </a:r>
          </a:p>
          <a:p>
            <a:pPr marL="228600" indent="-228600">
              <a:buAutoNum type="arabicParenR"/>
            </a:pPr>
            <a:r>
              <a:rPr lang="en-US" sz="3200" dirty="0"/>
              <a:t>Make a line graph for age by language using Chart Builder</a:t>
            </a:r>
          </a:p>
          <a:p>
            <a:pPr marL="228600" indent="-228600">
              <a:buAutoNum type="arabicParenR"/>
            </a:pPr>
            <a:r>
              <a:rPr lang="en-US" sz="3200" dirty="0"/>
              <a:t>Make a line graph for age by language using Legacy Dialogs</a:t>
            </a:r>
          </a:p>
        </p:txBody>
      </p:sp>
    </p:spTree>
    <p:extLst>
      <p:ext uri="{BB962C8B-B14F-4D97-AF65-F5344CB8AC3E}">
        <p14:creationId xmlns:p14="http://schemas.microsoft.com/office/powerpoint/2010/main" val="3083699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Shape 14">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0C2A206-2F20-4C4C-B09D-1D26A2B366A1}"/>
              </a:ext>
            </a:extLst>
          </p:cNvPr>
          <p:cNvSpPr>
            <a:spLocks noGrp="1"/>
          </p:cNvSpPr>
          <p:nvPr>
            <p:ph type="title"/>
          </p:nvPr>
        </p:nvSpPr>
        <p:spPr>
          <a:xfrm>
            <a:off x="1069849" y="1298448"/>
            <a:ext cx="7056444" cy="3255264"/>
          </a:xfrm>
        </p:spPr>
        <p:txBody>
          <a:bodyPr vert="horz" lIns="91440" tIns="45720" rIns="91440" bIns="45720" rtlCol="0" anchor="b">
            <a:normAutofit/>
          </a:bodyPr>
          <a:lstStyle/>
          <a:p>
            <a:pPr algn="r"/>
            <a:r>
              <a:rPr lang="en-US">
                <a:solidFill>
                  <a:schemeClr val="accent1"/>
                </a:solidFill>
              </a:rPr>
              <a:t>Section 6: Syntax &amp; Resources</a:t>
            </a:r>
            <a:br>
              <a:rPr lang="en-US">
                <a:solidFill>
                  <a:schemeClr val="accent1"/>
                </a:solidFill>
              </a:rPr>
            </a:br>
            <a:endParaRPr lang="en-US">
              <a:solidFill>
                <a:schemeClr val="accent1"/>
              </a:solidFill>
            </a:endParaRPr>
          </a:p>
        </p:txBody>
      </p:sp>
    </p:spTree>
    <p:extLst>
      <p:ext uri="{BB962C8B-B14F-4D97-AF65-F5344CB8AC3E}">
        <p14:creationId xmlns:p14="http://schemas.microsoft.com/office/powerpoint/2010/main" val="2549872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5E58EE06-9B03-4D70-A63C-13660A9C8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20A257B-6D54-40C8-8E37-BA113BEB8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EF92EDE9-7E29-473D-8499-DB2B58541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381"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493D40A-2E27-44D5-BA13-A22311A49082}"/>
              </a:ext>
            </a:extLst>
          </p:cNvPr>
          <p:cNvSpPr>
            <a:spLocks noGrp="1"/>
          </p:cNvSpPr>
          <p:nvPr>
            <p:ph type="title"/>
          </p:nvPr>
        </p:nvSpPr>
        <p:spPr>
          <a:xfrm>
            <a:off x="3372114" y="1083731"/>
            <a:ext cx="8184221" cy="4758797"/>
          </a:xfrm>
        </p:spPr>
        <p:txBody>
          <a:bodyPr vert="horz" lIns="91440" tIns="45720" rIns="91440" bIns="45720" rtlCol="0" anchor="ctr">
            <a:normAutofit/>
          </a:bodyPr>
          <a:lstStyle/>
          <a:p>
            <a:r>
              <a:rPr lang="en-US" sz="7200" b="1" spc="-100"/>
              <a:t>QUESTION</a:t>
            </a:r>
            <a:br>
              <a:rPr lang="en-US" sz="7200" spc="-100"/>
            </a:br>
            <a:br>
              <a:rPr lang="en-US" sz="7200" spc="-100"/>
            </a:br>
            <a:r>
              <a:rPr lang="en-US" sz="7200" spc="-100"/>
              <a:t>Why are you learning how to use SPSS?</a:t>
            </a:r>
          </a:p>
        </p:txBody>
      </p:sp>
    </p:spTree>
    <p:extLst>
      <p:ext uri="{BB962C8B-B14F-4D97-AF65-F5344CB8AC3E}">
        <p14:creationId xmlns:p14="http://schemas.microsoft.com/office/powerpoint/2010/main" val="3166573162"/>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Graphical user interface, text, application&#10;&#10;Description automatically generated">
            <a:extLst>
              <a:ext uri="{FF2B5EF4-FFF2-40B4-BE49-F238E27FC236}">
                <a16:creationId xmlns:a16="http://schemas.microsoft.com/office/drawing/2014/main" id="{FF24ADDC-6CCE-4767-8536-370BAB0A782D}"/>
              </a:ext>
            </a:extLst>
          </p:cNvPr>
          <p:cNvPicPr>
            <a:picLocks noGrp="1" noChangeAspect="1"/>
          </p:cNvPicPr>
          <p:nvPr>
            <p:ph type="pic" idx="1"/>
          </p:nvPr>
        </p:nvPicPr>
        <p:blipFill rotWithShape="1">
          <a:blip r:embed="rId3"/>
          <a:srcRect l="22369" r="35784" b="14568"/>
          <a:stretch/>
        </p:blipFill>
        <p:spPr>
          <a:xfrm>
            <a:off x="4972003" y="758952"/>
            <a:ext cx="4642228" cy="5330952"/>
          </a:xfrm>
          <a:prstGeom prst="rect">
            <a:avLst/>
          </a:prstGeom>
        </p:spPr>
      </p:pic>
      <p:sp>
        <p:nvSpPr>
          <p:cNvPr id="17" name="Rectangle 16">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6905743-E86B-4977-89A5-7F088982F859}"/>
              </a:ext>
            </a:extLst>
          </p:cNvPr>
          <p:cNvSpPr>
            <a:spLocks noGrp="1"/>
          </p:cNvSpPr>
          <p:nvPr>
            <p:ph type="title"/>
          </p:nvPr>
        </p:nvSpPr>
        <p:spPr>
          <a:xfrm>
            <a:off x="643467" y="1298448"/>
            <a:ext cx="3685070" cy="3255264"/>
          </a:xfrm>
        </p:spPr>
        <p:txBody>
          <a:bodyPr vert="horz" lIns="91440" tIns="45720" rIns="91440" bIns="45720" rtlCol="0" anchor="b">
            <a:normAutofit/>
          </a:bodyPr>
          <a:lstStyle/>
          <a:p>
            <a:pPr algn="l"/>
            <a:r>
              <a:rPr lang="en-US" sz="4400" spc="-100"/>
              <a:t>Syntax in SPSS</a:t>
            </a:r>
          </a:p>
        </p:txBody>
      </p:sp>
      <p:sp>
        <p:nvSpPr>
          <p:cNvPr id="19" name="Rectangle 18">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457125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7" name="Rectangle 6">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8">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9" name="Rectangle 10">
            <a:extLst>
              <a:ext uri="{FF2B5EF4-FFF2-40B4-BE49-F238E27FC236}">
                <a16:creationId xmlns:a16="http://schemas.microsoft.com/office/drawing/2014/main" id="{5E58EE06-9B03-4D70-A63C-13660A9C8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2">
            <a:extLst>
              <a:ext uri="{FF2B5EF4-FFF2-40B4-BE49-F238E27FC236}">
                <a16:creationId xmlns:a16="http://schemas.microsoft.com/office/drawing/2014/main" id="{520A257B-6D54-40C8-8E37-BA113BEB8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14">
            <a:extLst>
              <a:ext uri="{FF2B5EF4-FFF2-40B4-BE49-F238E27FC236}">
                <a16:creationId xmlns:a16="http://schemas.microsoft.com/office/drawing/2014/main" id="{EF92EDE9-7E29-473D-8499-DB2B58541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381"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493D40A-2E27-44D5-BA13-A22311A49082}"/>
              </a:ext>
            </a:extLst>
          </p:cNvPr>
          <p:cNvSpPr>
            <a:spLocks noGrp="1"/>
          </p:cNvSpPr>
          <p:nvPr>
            <p:ph type="title"/>
          </p:nvPr>
        </p:nvSpPr>
        <p:spPr>
          <a:xfrm>
            <a:off x="3372114" y="1083731"/>
            <a:ext cx="8184221" cy="4758797"/>
          </a:xfrm>
        </p:spPr>
        <p:txBody>
          <a:bodyPr vert="horz" lIns="91440" tIns="45720" rIns="91440" bIns="45720" rtlCol="0" anchor="ctr">
            <a:normAutofit/>
          </a:bodyPr>
          <a:lstStyle/>
          <a:p>
            <a:r>
              <a:rPr lang="en-US" sz="6100" b="1" spc="-100"/>
              <a:t>QUESTION</a:t>
            </a:r>
            <a:br>
              <a:rPr lang="en-US" sz="6100" spc="-100"/>
            </a:br>
            <a:br>
              <a:rPr lang="en-US" sz="6100" spc="-100"/>
            </a:br>
            <a:r>
              <a:rPr lang="en-US" sz="6100" spc="-100"/>
              <a:t>Why would syntax be useful for you in the context of your analyses? </a:t>
            </a:r>
          </a:p>
        </p:txBody>
      </p:sp>
    </p:spTree>
    <p:extLst>
      <p:ext uri="{BB962C8B-B14F-4D97-AF65-F5344CB8AC3E}">
        <p14:creationId xmlns:p14="http://schemas.microsoft.com/office/powerpoint/2010/main" val="753217876"/>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D8686-7703-4EBA-AFA3-7BE2FBE3B6C8}"/>
              </a:ext>
            </a:extLst>
          </p:cNvPr>
          <p:cNvSpPr>
            <a:spLocks noGrp="1"/>
          </p:cNvSpPr>
          <p:nvPr>
            <p:ph type="title"/>
          </p:nvPr>
        </p:nvSpPr>
        <p:spPr/>
        <p:txBody>
          <a:bodyPr>
            <a:normAutofit/>
          </a:bodyPr>
          <a:lstStyle/>
          <a:p>
            <a:r>
              <a:rPr lang="en-US" sz="4400" dirty="0"/>
              <a:t>Why use syntax?</a:t>
            </a:r>
          </a:p>
        </p:txBody>
      </p:sp>
      <p:sp>
        <p:nvSpPr>
          <p:cNvPr id="3" name="Content Placeholder 2">
            <a:extLst>
              <a:ext uri="{FF2B5EF4-FFF2-40B4-BE49-F238E27FC236}">
                <a16:creationId xmlns:a16="http://schemas.microsoft.com/office/drawing/2014/main" id="{DDB29E9A-9AF1-4985-B68D-4466DC4BE3D0}"/>
              </a:ext>
            </a:extLst>
          </p:cNvPr>
          <p:cNvSpPr>
            <a:spLocks noGrp="1"/>
          </p:cNvSpPr>
          <p:nvPr>
            <p:ph idx="1"/>
          </p:nvPr>
        </p:nvSpPr>
        <p:spPr/>
        <p:txBody>
          <a:bodyPr>
            <a:normAutofit/>
          </a:bodyPr>
          <a:lstStyle/>
          <a:p>
            <a:pPr lvl="0"/>
            <a:r>
              <a:rPr lang="en-US" sz="2800" dirty="0">
                <a:effectLst/>
              </a:rPr>
              <a:t>Syntax describes each procedure that you ran for your data</a:t>
            </a:r>
            <a:endParaRPr lang="en-US" sz="3200" dirty="0">
              <a:effectLst/>
            </a:endParaRPr>
          </a:p>
          <a:p>
            <a:pPr lvl="1"/>
            <a:r>
              <a:rPr lang="en-US" sz="2800" dirty="0">
                <a:effectLst/>
              </a:rPr>
              <a:t>It’s a fantastic way of keeping your analyses organized. </a:t>
            </a:r>
            <a:endParaRPr lang="en-US" sz="3200" dirty="0">
              <a:effectLst/>
            </a:endParaRPr>
          </a:p>
          <a:p>
            <a:pPr lvl="1"/>
            <a:r>
              <a:rPr lang="en-US" sz="2800" dirty="0">
                <a:effectLst/>
              </a:rPr>
              <a:t>It means that you will be able to refer back to a sheet that tells you everything you did with your data. </a:t>
            </a:r>
            <a:endParaRPr lang="en-US" sz="3200" dirty="0">
              <a:effectLst/>
            </a:endParaRPr>
          </a:p>
          <a:p>
            <a:pPr lvl="1"/>
            <a:r>
              <a:rPr lang="en-US" sz="2800" dirty="0">
                <a:effectLst/>
              </a:rPr>
              <a:t>It also means you will be able to replicate your analyses if you have a data file with variables that had the same names. </a:t>
            </a:r>
            <a:endParaRPr lang="en-US" sz="3200" dirty="0">
              <a:effectLst/>
            </a:endParaRPr>
          </a:p>
          <a:p>
            <a:endParaRPr lang="en-US" dirty="0"/>
          </a:p>
        </p:txBody>
      </p:sp>
    </p:spTree>
    <p:extLst>
      <p:ext uri="{BB962C8B-B14F-4D97-AF65-F5344CB8AC3E}">
        <p14:creationId xmlns:p14="http://schemas.microsoft.com/office/powerpoint/2010/main" val="11001665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descr="Graphical user interface, application&#10;&#10;Description automatically generated">
            <a:extLst>
              <a:ext uri="{FF2B5EF4-FFF2-40B4-BE49-F238E27FC236}">
                <a16:creationId xmlns:a16="http://schemas.microsoft.com/office/drawing/2014/main" id="{8B88FEE9-E106-40A0-9418-D2BF1C1DFFE1}"/>
              </a:ext>
            </a:extLst>
          </p:cNvPr>
          <p:cNvPicPr>
            <a:picLocks noGrp="1" noChangeAspect="1"/>
          </p:cNvPicPr>
          <p:nvPr>
            <p:ph idx="1"/>
          </p:nvPr>
        </p:nvPicPr>
        <p:blipFill rotWithShape="1">
          <a:blip r:embed="rId3"/>
          <a:srcRect r="23677"/>
          <a:stretch/>
        </p:blipFill>
        <p:spPr>
          <a:xfrm>
            <a:off x="6732487" y="745157"/>
            <a:ext cx="5206594" cy="5344746"/>
          </a:xfrm>
          <a:prstGeom prst="rect">
            <a:avLst/>
          </a:prstGeom>
        </p:spPr>
      </p:pic>
      <p:sp>
        <p:nvSpPr>
          <p:cNvPr id="19" name="Rectangle 18">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2">
            <a:extLst>
              <a:ext uri="{FF2B5EF4-FFF2-40B4-BE49-F238E27FC236}">
                <a16:creationId xmlns:a16="http://schemas.microsoft.com/office/drawing/2014/main" id="{DC4EC4CD-30D2-8345-84E8-E5A0B6B1234B}"/>
              </a:ext>
            </a:extLst>
          </p:cNvPr>
          <p:cNvSpPr/>
          <p:nvPr/>
        </p:nvSpPr>
        <p:spPr>
          <a:xfrm>
            <a:off x="3577573" y="758950"/>
            <a:ext cx="3961562" cy="53309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A7D9443-15EE-4483-A691-A3A1360E1E54}"/>
              </a:ext>
            </a:extLst>
          </p:cNvPr>
          <p:cNvSpPr>
            <a:spLocks noGrp="1"/>
          </p:cNvSpPr>
          <p:nvPr>
            <p:ph type="body" sz="half" idx="2"/>
          </p:nvPr>
        </p:nvSpPr>
        <p:spPr>
          <a:xfrm>
            <a:off x="252919" y="2162014"/>
            <a:ext cx="6902228" cy="3744264"/>
          </a:xfrm>
        </p:spPr>
        <p:txBody>
          <a:bodyPr vert="horz" lIns="91440" tIns="45720" rIns="91440" bIns="45720" rtlCol="0" anchor="t">
            <a:normAutofit/>
          </a:bodyPr>
          <a:lstStyle/>
          <a:p>
            <a:pPr marL="445770" indent="-342900">
              <a:lnSpc>
                <a:spcPct val="90000"/>
              </a:lnSpc>
              <a:buClr>
                <a:schemeClr val="bg1"/>
              </a:buClr>
              <a:buFont typeface="Wingdings" pitchFamily="2" charset="2"/>
              <a:buChar char="q"/>
            </a:pPr>
            <a:r>
              <a:rPr lang="en-US" sz="2400" dirty="0"/>
              <a:t>Don’t want to learn how to write syntax? No problem</a:t>
            </a:r>
          </a:p>
          <a:p>
            <a:pPr marL="445770" indent="-342900">
              <a:lnSpc>
                <a:spcPct val="90000"/>
              </a:lnSpc>
              <a:buClr>
                <a:schemeClr val="bg1"/>
              </a:buClr>
              <a:buFont typeface="Wingdings" pitchFamily="2" charset="2"/>
              <a:buChar char="q"/>
            </a:pPr>
            <a:r>
              <a:rPr lang="en-US" sz="2400" dirty="0"/>
              <a:t>Every procedure box in SPSS has a Paste button. If you press Paste, it will automatically put the syntax for that procedure into a syntax file. </a:t>
            </a:r>
          </a:p>
          <a:p>
            <a:pPr marL="445770" indent="-342900">
              <a:lnSpc>
                <a:spcPct val="90000"/>
              </a:lnSpc>
              <a:buClr>
                <a:schemeClr val="bg1"/>
              </a:buClr>
              <a:buFont typeface="Wingdings" pitchFamily="2" charset="2"/>
              <a:buChar char="q"/>
            </a:pPr>
            <a:r>
              <a:rPr lang="en-US" sz="2400" dirty="0"/>
              <a:t>Keep the syntax file open. If you want to run the procedure, you can either go back to the procedure box or highlight the syntax and press the green play button.</a:t>
            </a:r>
          </a:p>
        </p:txBody>
      </p:sp>
      <p:sp>
        <p:nvSpPr>
          <p:cNvPr id="2" name="Title 1">
            <a:extLst>
              <a:ext uri="{FF2B5EF4-FFF2-40B4-BE49-F238E27FC236}">
                <a16:creationId xmlns:a16="http://schemas.microsoft.com/office/drawing/2014/main" id="{70D12435-4A2B-45CB-B1E3-6A769B5C4944}"/>
              </a:ext>
            </a:extLst>
          </p:cNvPr>
          <p:cNvSpPr>
            <a:spLocks noGrp="1"/>
          </p:cNvSpPr>
          <p:nvPr>
            <p:ph type="title"/>
          </p:nvPr>
        </p:nvSpPr>
        <p:spPr>
          <a:xfrm>
            <a:off x="563101" y="951722"/>
            <a:ext cx="4232834" cy="687777"/>
          </a:xfrm>
        </p:spPr>
        <p:txBody>
          <a:bodyPr vert="horz" lIns="91440" tIns="45720" rIns="91440" bIns="45720" rtlCol="0" anchor="b">
            <a:normAutofit/>
          </a:bodyPr>
          <a:lstStyle/>
          <a:p>
            <a:r>
              <a:rPr lang="en-US" sz="4000" dirty="0"/>
              <a:t>Writing Syntax</a:t>
            </a:r>
          </a:p>
        </p:txBody>
      </p:sp>
    </p:spTree>
    <p:extLst>
      <p:ext uri="{BB962C8B-B14F-4D97-AF65-F5344CB8AC3E}">
        <p14:creationId xmlns:p14="http://schemas.microsoft.com/office/powerpoint/2010/main" val="34208402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F645BF8-7885-4398-80BC-4C0DF24F5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a:extLst>
              <a:ext uri="{FF2B5EF4-FFF2-40B4-BE49-F238E27FC236}">
                <a16:creationId xmlns:a16="http://schemas.microsoft.com/office/drawing/2014/main" id="{3212FB65-CD2B-4005-B910-132DCE19F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0" name="Rectangle 39">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EAE3FCB-1C13-4140-AB0A-4CE7EB96456D}"/>
              </a:ext>
            </a:extLst>
          </p:cNvPr>
          <p:cNvSpPr>
            <a:spLocks noGrp="1"/>
          </p:cNvSpPr>
          <p:nvPr>
            <p:ph type="title"/>
          </p:nvPr>
        </p:nvSpPr>
        <p:spPr>
          <a:xfrm>
            <a:off x="485381" y="794469"/>
            <a:ext cx="2947482" cy="1038177"/>
          </a:xfrm>
        </p:spPr>
        <p:txBody>
          <a:bodyPr vert="horz" lIns="91440" tIns="45720" rIns="91440" bIns="45720" rtlCol="0" anchor="b">
            <a:normAutofit/>
          </a:bodyPr>
          <a:lstStyle/>
          <a:p>
            <a:pPr algn="l"/>
            <a:r>
              <a:rPr lang="en-US" sz="3200" b="1" dirty="0" err="1"/>
              <a:t>Laerd</a:t>
            </a:r>
            <a:endParaRPr lang="en-US" sz="3200" b="1" dirty="0"/>
          </a:p>
        </p:txBody>
      </p:sp>
      <p:sp>
        <p:nvSpPr>
          <p:cNvPr id="4" name="Text Placeholder 3">
            <a:extLst>
              <a:ext uri="{FF2B5EF4-FFF2-40B4-BE49-F238E27FC236}">
                <a16:creationId xmlns:a16="http://schemas.microsoft.com/office/drawing/2014/main" id="{0BDF8200-C9FF-4F96-B49D-46BCA52069DA}"/>
              </a:ext>
            </a:extLst>
          </p:cNvPr>
          <p:cNvSpPr>
            <a:spLocks noGrp="1"/>
          </p:cNvSpPr>
          <p:nvPr>
            <p:ph type="body" sz="half" idx="2"/>
          </p:nvPr>
        </p:nvSpPr>
        <p:spPr>
          <a:xfrm>
            <a:off x="252919" y="2162014"/>
            <a:ext cx="3179943" cy="3744264"/>
          </a:xfrm>
        </p:spPr>
        <p:txBody>
          <a:bodyPr vert="horz" lIns="91440" tIns="45720" rIns="91440" bIns="45720" rtlCol="0" anchor="t">
            <a:normAutofit/>
          </a:bodyPr>
          <a:lstStyle/>
          <a:p>
            <a:pPr marL="445770" indent="-342900" algn="l">
              <a:buClr>
                <a:schemeClr val="bg1"/>
              </a:buClr>
              <a:buFont typeface="Courier New" panose="02070309020205020404" pitchFamily="49" charset="0"/>
              <a:buChar char="o"/>
            </a:pPr>
            <a:r>
              <a:rPr lang="en-US" sz="2400" dirty="0">
                <a:solidFill>
                  <a:srgbClr val="FFFFFF"/>
                </a:solidFill>
              </a:rPr>
              <a:t>My </a:t>
            </a:r>
            <a:r>
              <a:rPr lang="en-US" sz="2400" dirty="0" err="1">
                <a:solidFill>
                  <a:srgbClr val="FFFFFF"/>
                </a:solidFill>
              </a:rPr>
              <a:t>favourite</a:t>
            </a:r>
            <a:r>
              <a:rPr lang="en-US" sz="2400" dirty="0">
                <a:solidFill>
                  <a:srgbClr val="FFFFFF"/>
                </a:solidFill>
              </a:rPr>
              <a:t> SPSS resource</a:t>
            </a:r>
          </a:p>
          <a:p>
            <a:pPr marL="445770" indent="-342900" algn="l">
              <a:buClr>
                <a:schemeClr val="bg1"/>
              </a:buClr>
              <a:buFont typeface="Courier New" panose="02070309020205020404" pitchFamily="49" charset="0"/>
              <a:buChar char="o"/>
            </a:pPr>
            <a:r>
              <a:rPr lang="en-US" sz="2400" dirty="0">
                <a:solidFill>
                  <a:srgbClr val="FFFFFF"/>
                </a:solidFill>
              </a:rPr>
              <a:t>Very detailed and easy to understand</a:t>
            </a:r>
          </a:p>
          <a:p>
            <a:pPr marL="445770" indent="-342900" algn="l">
              <a:buClr>
                <a:schemeClr val="bg1"/>
              </a:buClr>
              <a:buFont typeface="Courier New" panose="02070309020205020404" pitchFamily="49" charset="0"/>
              <a:buChar char="o"/>
            </a:pPr>
            <a:r>
              <a:rPr lang="en-US" sz="2400" dirty="0">
                <a:solidFill>
                  <a:srgbClr val="FFFFFF"/>
                </a:solidFill>
              </a:rPr>
              <a:t>Step by step procedures</a:t>
            </a:r>
          </a:p>
          <a:p>
            <a:pPr marL="445770" indent="-342900" algn="l">
              <a:buClr>
                <a:schemeClr val="bg1"/>
              </a:buClr>
              <a:buFont typeface="Courier New" panose="02070309020205020404" pitchFamily="49" charset="0"/>
              <a:buChar char="o"/>
            </a:pPr>
            <a:r>
              <a:rPr lang="en-US" sz="2400" dirty="0">
                <a:solidFill>
                  <a:srgbClr val="FFFFFF"/>
                </a:solidFill>
              </a:rPr>
              <a:t>Few free resources</a:t>
            </a:r>
          </a:p>
          <a:p>
            <a:pPr marL="445770" indent="-342900" algn="l">
              <a:buClr>
                <a:schemeClr val="bg1"/>
              </a:buClr>
              <a:buFont typeface="Courier New" panose="02070309020205020404" pitchFamily="49" charset="0"/>
              <a:buChar char="o"/>
            </a:pPr>
            <a:r>
              <a:rPr lang="en-US" sz="2400" dirty="0">
                <a:solidFill>
                  <a:srgbClr val="FFFFFF"/>
                </a:solidFill>
              </a:rPr>
              <a:t>Reasonable pricing ($6.99/6 months)</a:t>
            </a:r>
          </a:p>
        </p:txBody>
      </p:sp>
      <p:sp>
        <p:nvSpPr>
          <p:cNvPr id="44" name="Rectangle 43">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Graphical user interface, text&#10;&#10;Description automatically generated">
            <a:extLst>
              <a:ext uri="{FF2B5EF4-FFF2-40B4-BE49-F238E27FC236}">
                <a16:creationId xmlns:a16="http://schemas.microsoft.com/office/drawing/2014/main" id="{7F4ECA79-0B68-954F-B85E-18346DDF1D5D}"/>
              </a:ext>
            </a:extLst>
          </p:cNvPr>
          <p:cNvPicPr>
            <a:picLocks noChangeAspect="1"/>
          </p:cNvPicPr>
          <p:nvPr/>
        </p:nvPicPr>
        <p:blipFill>
          <a:blip r:embed="rId2"/>
          <a:stretch>
            <a:fillRect/>
          </a:stretch>
        </p:blipFill>
        <p:spPr>
          <a:xfrm>
            <a:off x="3830492" y="1641268"/>
            <a:ext cx="7822767" cy="3973469"/>
          </a:xfrm>
          <a:prstGeom prst="rect">
            <a:avLst/>
          </a:prstGeom>
        </p:spPr>
      </p:pic>
    </p:spTree>
    <p:extLst>
      <p:ext uri="{BB962C8B-B14F-4D97-AF65-F5344CB8AC3E}">
        <p14:creationId xmlns:p14="http://schemas.microsoft.com/office/powerpoint/2010/main" val="35711729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0">
            <a:extLst>
              <a:ext uri="{FF2B5EF4-FFF2-40B4-BE49-F238E27FC236}">
                <a16:creationId xmlns:a16="http://schemas.microsoft.com/office/drawing/2014/main" id="{B86EEAC6-011F-4499-ACFF-2FDC742DB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12">
            <a:extLst>
              <a:ext uri="{FF2B5EF4-FFF2-40B4-BE49-F238E27FC236}">
                <a16:creationId xmlns:a16="http://schemas.microsoft.com/office/drawing/2014/main" id="{6970F14D-B6E6-40EA-96B4-4E18D0CF9D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14">
            <a:extLst>
              <a:ext uri="{FF2B5EF4-FFF2-40B4-BE49-F238E27FC236}">
                <a16:creationId xmlns:a16="http://schemas.microsoft.com/office/drawing/2014/main" id="{696A55C8-89F1-439D-863D-E208C0AC8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Graphical user interface, text, application, email, website&#10;&#10;Description automatically generated">
            <a:extLst>
              <a:ext uri="{FF2B5EF4-FFF2-40B4-BE49-F238E27FC236}">
                <a16:creationId xmlns:a16="http://schemas.microsoft.com/office/drawing/2014/main" id="{82155682-2440-45A3-86CC-ABE7B7B62411}"/>
              </a:ext>
            </a:extLst>
          </p:cNvPr>
          <p:cNvPicPr>
            <a:picLocks noGrp="1" noChangeAspect="1"/>
          </p:cNvPicPr>
          <p:nvPr>
            <p:ph type="pic" idx="1"/>
          </p:nvPr>
        </p:nvPicPr>
        <p:blipFill rotWithShape="1">
          <a:blip r:embed="rId3"/>
          <a:srcRect r="9092" b="11813"/>
          <a:stretch/>
        </p:blipFill>
        <p:spPr>
          <a:xfrm>
            <a:off x="20" y="1"/>
            <a:ext cx="12188932" cy="6858000"/>
          </a:xfrm>
          <a:prstGeom prst="rect">
            <a:avLst/>
          </a:prstGeom>
        </p:spPr>
      </p:pic>
      <p:sp>
        <p:nvSpPr>
          <p:cNvPr id="23" name="Rectangle 16">
            <a:extLst>
              <a:ext uri="{FF2B5EF4-FFF2-40B4-BE49-F238E27FC236}">
                <a16:creationId xmlns:a16="http://schemas.microsoft.com/office/drawing/2014/main" id="{E4A1FD7E-EAEC-40B9-B75B-432F9DA75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7052486"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EAE3FCB-1C13-4140-AB0A-4CE7EB96456D}"/>
              </a:ext>
            </a:extLst>
          </p:cNvPr>
          <p:cNvSpPr>
            <a:spLocks noGrp="1"/>
          </p:cNvSpPr>
          <p:nvPr>
            <p:ph type="title"/>
          </p:nvPr>
        </p:nvSpPr>
        <p:spPr>
          <a:xfrm>
            <a:off x="289248" y="1123837"/>
            <a:ext cx="6451110" cy="1255469"/>
          </a:xfrm>
        </p:spPr>
        <p:txBody>
          <a:bodyPr vert="horz" lIns="91440" tIns="45720" rIns="91440" bIns="45720" rtlCol="0" anchor="ctr">
            <a:normAutofit/>
          </a:bodyPr>
          <a:lstStyle/>
          <a:p>
            <a:pPr algn="l"/>
            <a:r>
              <a:rPr lang="en-US" sz="3600" b="1" dirty="0"/>
              <a:t>Kent State Guides</a:t>
            </a:r>
          </a:p>
        </p:txBody>
      </p:sp>
      <p:sp>
        <p:nvSpPr>
          <p:cNvPr id="4" name="Text Placeholder 3">
            <a:extLst>
              <a:ext uri="{FF2B5EF4-FFF2-40B4-BE49-F238E27FC236}">
                <a16:creationId xmlns:a16="http://schemas.microsoft.com/office/drawing/2014/main" id="{0BDF8200-C9FF-4F96-B49D-46BCA52069DA}"/>
              </a:ext>
            </a:extLst>
          </p:cNvPr>
          <p:cNvSpPr>
            <a:spLocks noGrp="1"/>
          </p:cNvSpPr>
          <p:nvPr>
            <p:ph type="body" sz="half" idx="2"/>
          </p:nvPr>
        </p:nvSpPr>
        <p:spPr>
          <a:xfrm>
            <a:off x="289248" y="2510395"/>
            <a:ext cx="6451109" cy="3274586"/>
          </a:xfrm>
        </p:spPr>
        <p:txBody>
          <a:bodyPr vert="horz" lIns="91440" tIns="45720" rIns="91440" bIns="45720" rtlCol="0" anchor="t">
            <a:normAutofit/>
          </a:bodyPr>
          <a:lstStyle/>
          <a:p>
            <a:pPr marL="560070" indent="-457200" algn="l">
              <a:buClr>
                <a:schemeClr val="bg1"/>
              </a:buClr>
              <a:buFont typeface="Courier New" panose="02070309020205020404" pitchFamily="49" charset="0"/>
              <a:buChar char="o"/>
            </a:pPr>
            <a:r>
              <a:rPr lang="en-US" sz="2800" dirty="0">
                <a:solidFill>
                  <a:srgbClr val="FFFFFF"/>
                </a:solidFill>
              </a:rPr>
              <a:t>Detailed </a:t>
            </a:r>
          </a:p>
          <a:p>
            <a:pPr marL="560070" indent="-457200" algn="l">
              <a:buClr>
                <a:schemeClr val="bg1"/>
              </a:buClr>
              <a:buFont typeface="Courier New" panose="02070309020205020404" pitchFamily="49" charset="0"/>
              <a:buChar char="o"/>
            </a:pPr>
            <a:r>
              <a:rPr lang="en-US" sz="2800" dirty="0">
                <a:solidFill>
                  <a:srgbClr val="FFFFFF"/>
                </a:solidFill>
              </a:rPr>
              <a:t>FREE</a:t>
            </a:r>
          </a:p>
          <a:p>
            <a:pPr marL="560070" indent="-457200" algn="l">
              <a:buClr>
                <a:schemeClr val="bg1"/>
              </a:buClr>
              <a:buFont typeface="Courier New" panose="02070309020205020404" pitchFamily="49" charset="0"/>
              <a:buChar char="o"/>
            </a:pPr>
            <a:r>
              <a:rPr lang="en-US" sz="2800" dirty="0">
                <a:solidFill>
                  <a:srgbClr val="FFFFFF"/>
                </a:solidFill>
              </a:rPr>
              <a:t>Good for basic analyses</a:t>
            </a:r>
          </a:p>
          <a:p>
            <a:pPr marL="560070" indent="-457200" algn="l">
              <a:buClr>
                <a:schemeClr val="bg1"/>
              </a:buClr>
              <a:buFont typeface="Courier New" panose="02070309020205020404" pitchFamily="49" charset="0"/>
              <a:buChar char="o"/>
            </a:pPr>
            <a:r>
              <a:rPr lang="en-US" sz="2800" dirty="0">
                <a:solidFill>
                  <a:srgbClr val="FFFFFF"/>
                </a:solidFill>
              </a:rPr>
              <a:t>Unclear what version of SPSS is being used, so some instructions may be unclear, but usually only minor issue</a:t>
            </a:r>
          </a:p>
        </p:txBody>
      </p:sp>
      <p:sp>
        <p:nvSpPr>
          <p:cNvPr id="19" name="Rectangle 18">
            <a:extLst>
              <a:ext uri="{FF2B5EF4-FFF2-40B4-BE49-F238E27FC236}">
                <a16:creationId xmlns:a16="http://schemas.microsoft.com/office/drawing/2014/main" id="{AC88629E-396B-4C99-B284-F30AABDF2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836938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E3FCB-1C13-4140-AB0A-4CE7EB96456D}"/>
              </a:ext>
            </a:extLst>
          </p:cNvPr>
          <p:cNvSpPr>
            <a:spLocks noGrp="1"/>
          </p:cNvSpPr>
          <p:nvPr>
            <p:ph type="title"/>
          </p:nvPr>
        </p:nvSpPr>
        <p:spPr>
          <a:xfrm>
            <a:off x="7780424" y="371959"/>
            <a:ext cx="3781312" cy="1452447"/>
          </a:xfrm>
        </p:spPr>
        <p:txBody>
          <a:bodyPr vert="horz" lIns="91440" tIns="45720" rIns="91440" bIns="45720" rtlCol="0" anchor="b">
            <a:normAutofit fontScale="90000"/>
          </a:bodyPr>
          <a:lstStyle/>
          <a:p>
            <a:pPr algn="l"/>
            <a:r>
              <a:rPr lang="en-US" sz="3600" b="1" dirty="0">
                <a:solidFill>
                  <a:schemeClr val="tx1"/>
                </a:solidFill>
              </a:rPr>
              <a:t>Discovering Statistics Using IBM SPSS</a:t>
            </a:r>
          </a:p>
        </p:txBody>
      </p:sp>
      <p:pic>
        <p:nvPicPr>
          <p:cNvPr id="6" name="Picture Placeholder 5">
            <a:extLst>
              <a:ext uri="{FF2B5EF4-FFF2-40B4-BE49-F238E27FC236}">
                <a16:creationId xmlns:a16="http://schemas.microsoft.com/office/drawing/2014/main" id="{82155682-2440-45A3-86CC-ABE7B7B62411}"/>
              </a:ext>
            </a:extLst>
          </p:cNvPr>
          <p:cNvPicPr>
            <a:picLocks noGrp="1" noChangeAspect="1"/>
          </p:cNvPicPr>
          <p:nvPr>
            <p:ph type="pic" idx="1"/>
          </p:nvPr>
        </p:nvPicPr>
        <p:blipFill>
          <a:blip r:embed="rId4"/>
          <a:srcRect/>
          <a:stretch/>
        </p:blipFill>
        <p:spPr>
          <a:xfrm>
            <a:off x="0" y="10"/>
            <a:ext cx="7382607" cy="6857990"/>
          </a:xfrm>
          <a:prstGeom prst="rect">
            <a:avLst/>
          </a:prstGeom>
        </p:spPr>
      </p:pic>
      <p:sp>
        <p:nvSpPr>
          <p:cNvPr id="4" name="Text Placeholder 3">
            <a:extLst>
              <a:ext uri="{FF2B5EF4-FFF2-40B4-BE49-F238E27FC236}">
                <a16:creationId xmlns:a16="http://schemas.microsoft.com/office/drawing/2014/main" id="{0BDF8200-C9FF-4F96-B49D-46BCA52069DA}"/>
              </a:ext>
            </a:extLst>
          </p:cNvPr>
          <p:cNvSpPr>
            <a:spLocks noGrp="1"/>
          </p:cNvSpPr>
          <p:nvPr>
            <p:ph type="body" sz="half" idx="2"/>
          </p:nvPr>
        </p:nvSpPr>
        <p:spPr>
          <a:xfrm>
            <a:off x="7780424" y="1983736"/>
            <a:ext cx="3781312" cy="4502305"/>
          </a:xfrm>
        </p:spPr>
        <p:txBody>
          <a:bodyPr vert="horz" lIns="91440" tIns="45720" rIns="91440" bIns="45720" rtlCol="0" anchor="t">
            <a:normAutofit/>
          </a:bodyPr>
          <a:lstStyle/>
          <a:p>
            <a:pPr marL="285750" indent="-285750" algn="l">
              <a:buFont typeface="Arial" panose="020B0604020202020204" pitchFamily="34" charset="0"/>
              <a:buChar char="•"/>
            </a:pPr>
            <a:r>
              <a:rPr lang="en-US" sz="2800" dirty="0">
                <a:solidFill>
                  <a:schemeClr val="tx1"/>
                </a:solidFill>
              </a:rPr>
              <a:t>Easy to read and understand</a:t>
            </a:r>
          </a:p>
          <a:p>
            <a:pPr marL="285750" indent="-285750" algn="l">
              <a:buFont typeface="Arial" panose="020B0604020202020204" pitchFamily="34" charset="0"/>
              <a:buChar char="•"/>
            </a:pPr>
            <a:r>
              <a:rPr lang="en-US" sz="2800" dirty="0">
                <a:solidFill>
                  <a:schemeClr val="tx1"/>
                </a:solidFill>
              </a:rPr>
              <a:t>Expensive ($78 for the Kindle version)</a:t>
            </a:r>
          </a:p>
          <a:p>
            <a:pPr marL="285750" indent="-285750" algn="l">
              <a:buFont typeface="Arial" panose="020B0604020202020204" pitchFamily="34" charset="0"/>
              <a:buChar char="•"/>
            </a:pPr>
            <a:r>
              <a:rPr lang="en-US" sz="2800" dirty="0">
                <a:solidFill>
                  <a:schemeClr val="tx1"/>
                </a:solidFill>
              </a:rPr>
              <a:t>Worth it if you can afford it</a:t>
            </a:r>
          </a:p>
          <a:p>
            <a:pPr marL="285750" indent="-285750" algn="l">
              <a:buFont typeface="Arial" panose="020B0604020202020204" pitchFamily="34" charset="0"/>
              <a:buChar char="•"/>
            </a:pPr>
            <a:r>
              <a:rPr lang="en-US" sz="2800" dirty="0">
                <a:solidFill>
                  <a:schemeClr val="tx1"/>
                </a:solidFill>
              </a:rPr>
              <a:t>First two chapters available free on author’s website</a:t>
            </a:r>
          </a:p>
        </p:txBody>
      </p:sp>
    </p:spTree>
    <p:extLst>
      <p:ext uri="{BB962C8B-B14F-4D97-AF65-F5344CB8AC3E}">
        <p14:creationId xmlns:p14="http://schemas.microsoft.com/office/powerpoint/2010/main" val="18588358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E3FCB-1C13-4140-AB0A-4CE7EB96456D}"/>
              </a:ext>
            </a:extLst>
          </p:cNvPr>
          <p:cNvSpPr>
            <a:spLocks noGrp="1"/>
          </p:cNvSpPr>
          <p:nvPr>
            <p:ph type="title"/>
          </p:nvPr>
        </p:nvSpPr>
        <p:spPr>
          <a:xfrm>
            <a:off x="7487327" y="628412"/>
            <a:ext cx="3596420" cy="979017"/>
          </a:xfrm>
        </p:spPr>
        <p:txBody>
          <a:bodyPr vert="horz" lIns="91440" tIns="45720" rIns="91440" bIns="45720" rtlCol="0" anchor="b">
            <a:noAutofit/>
          </a:bodyPr>
          <a:lstStyle/>
          <a:p>
            <a:pPr algn="l"/>
            <a:r>
              <a:rPr lang="en-US" sz="3600" b="1" dirty="0">
                <a:solidFill>
                  <a:schemeClr val="tx1"/>
                </a:solidFill>
              </a:rPr>
              <a:t>SPSS for Dummies</a:t>
            </a:r>
          </a:p>
        </p:txBody>
      </p:sp>
      <p:pic>
        <p:nvPicPr>
          <p:cNvPr id="6" name="Picture Placeholder 5">
            <a:extLst>
              <a:ext uri="{FF2B5EF4-FFF2-40B4-BE49-F238E27FC236}">
                <a16:creationId xmlns:a16="http://schemas.microsoft.com/office/drawing/2014/main" id="{82155682-2440-45A3-86CC-ABE7B7B62411}"/>
              </a:ext>
            </a:extLst>
          </p:cNvPr>
          <p:cNvPicPr>
            <a:picLocks noGrp="1" noChangeAspect="1"/>
          </p:cNvPicPr>
          <p:nvPr>
            <p:ph type="pic" idx="1"/>
          </p:nvPr>
        </p:nvPicPr>
        <p:blipFill>
          <a:blip r:embed="rId4"/>
          <a:srcRect/>
          <a:stretch/>
        </p:blipFill>
        <p:spPr>
          <a:xfrm>
            <a:off x="0" y="10"/>
            <a:ext cx="6818243" cy="6857990"/>
          </a:xfrm>
          <a:prstGeom prst="rect">
            <a:avLst/>
          </a:prstGeom>
        </p:spPr>
      </p:pic>
      <p:sp>
        <p:nvSpPr>
          <p:cNvPr id="4" name="Text Placeholder 3">
            <a:extLst>
              <a:ext uri="{FF2B5EF4-FFF2-40B4-BE49-F238E27FC236}">
                <a16:creationId xmlns:a16="http://schemas.microsoft.com/office/drawing/2014/main" id="{0BDF8200-C9FF-4F96-B49D-46BCA52069DA}"/>
              </a:ext>
            </a:extLst>
          </p:cNvPr>
          <p:cNvSpPr>
            <a:spLocks noGrp="1"/>
          </p:cNvSpPr>
          <p:nvPr>
            <p:ph type="body" sz="half" idx="2"/>
          </p:nvPr>
        </p:nvSpPr>
        <p:spPr>
          <a:xfrm>
            <a:off x="7487326" y="2025884"/>
            <a:ext cx="4074409" cy="3679189"/>
          </a:xfrm>
        </p:spPr>
        <p:txBody>
          <a:bodyPr vert="horz" lIns="91440" tIns="45720" rIns="91440" bIns="45720" rtlCol="0" anchor="t">
            <a:normAutofit/>
          </a:bodyPr>
          <a:lstStyle/>
          <a:p>
            <a:pPr marL="285750" indent="-285750" algn="l">
              <a:buFont typeface="Arial" panose="020B0604020202020204" pitchFamily="34" charset="0"/>
              <a:buChar char="•"/>
            </a:pPr>
            <a:r>
              <a:rPr lang="en-US" sz="2400" dirty="0" err="1">
                <a:solidFill>
                  <a:schemeClr val="tx1"/>
                </a:solidFill>
              </a:rPr>
              <a:t>Ebook</a:t>
            </a:r>
            <a:r>
              <a:rPr lang="en-US" sz="2400" dirty="0">
                <a:solidFill>
                  <a:schemeClr val="tx1"/>
                </a:solidFill>
              </a:rPr>
              <a:t> available at the UBC Library</a:t>
            </a:r>
          </a:p>
          <a:p>
            <a:pPr marL="285750" indent="-285750" algn="l">
              <a:buFont typeface="Arial" panose="020B0604020202020204" pitchFamily="34" charset="0"/>
              <a:buChar char="•"/>
            </a:pPr>
            <a:r>
              <a:rPr lang="en-US" sz="2400" dirty="0">
                <a:solidFill>
                  <a:schemeClr val="tx1"/>
                </a:solidFill>
              </a:rPr>
              <a:t>Easy to navigate and straightforward</a:t>
            </a:r>
          </a:p>
          <a:p>
            <a:pPr marL="285750" indent="-285750" algn="l">
              <a:buFont typeface="Arial" panose="020B0604020202020204" pitchFamily="34" charset="0"/>
              <a:buChar char="•"/>
            </a:pPr>
            <a:r>
              <a:rPr lang="en-US" sz="2400" dirty="0">
                <a:solidFill>
                  <a:schemeClr val="tx1"/>
                </a:solidFill>
              </a:rPr>
              <a:t>Uses older version of SPSS, so some instructions might be unclear</a:t>
            </a:r>
          </a:p>
        </p:txBody>
      </p:sp>
    </p:spTree>
    <p:extLst>
      <p:ext uri="{BB962C8B-B14F-4D97-AF65-F5344CB8AC3E}">
        <p14:creationId xmlns:p14="http://schemas.microsoft.com/office/powerpoint/2010/main" val="10052962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8" name="Rectangle 27">
            <a:extLst>
              <a:ext uri="{FF2B5EF4-FFF2-40B4-BE49-F238E27FC236}">
                <a16:creationId xmlns:a16="http://schemas.microsoft.com/office/drawing/2014/main" id="{25D5C296-F4B1-4AE5-8EEB-9FEB7ED17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64A16BA-6CDF-468D-9883-12AA8E979BE1}"/>
              </a:ext>
            </a:extLst>
          </p:cNvPr>
          <p:cNvPicPr>
            <a:picLocks noChangeAspect="1"/>
          </p:cNvPicPr>
          <p:nvPr/>
        </p:nvPicPr>
        <p:blipFill rotWithShape="1">
          <a:blip r:embed="rId2">
            <a:duotone>
              <a:schemeClr val="accent1">
                <a:shade val="45000"/>
                <a:satMod val="135000"/>
              </a:schemeClr>
              <a:prstClr val="white"/>
            </a:duotone>
          </a:blip>
          <a:srcRect t="20095" r="9092" b="28757"/>
          <a:stretch/>
        </p:blipFill>
        <p:spPr>
          <a:xfrm>
            <a:off x="20" y="-1"/>
            <a:ext cx="12188932" cy="6858000"/>
          </a:xfrm>
          <a:prstGeom prst="rect">
            <a:avLst/>
          </a:prstGeom>
        </p:spPr>
      </p:pic>
      <p:sp>
        <p:nvSpPr>
          <p:cNvPr id="30" name="Rectangle 29">
            <a:extLst>
              <a:ext uri="{FF2B5EF4-FFF2-40B4-BE49-F238E27FC236}">
                <a16:creationId xmlns:a16="http://schemas.microsoft.com/office/drawing/2014/main" id="{9C1ACE66-194D-48C4-A14A-6933B3528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lumMod val="5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E61B326-C9E1-4417-A7AB-BD3C472D35B9}"/>
              </a:ext>
            </a:extLst>
          </p:cNvPr>
          <p:cNvSpPr>
            <a:spLocks noGrp="1"/>
          </p:cNvSpPr>
          <p:nvPr>
            <p:ph type="title"/>
          </p:nvPr>
        </p:nvSpPr>
        <p:spPr>
          <a:xfrm>
            <a:off x="643467" y="1298448"/>
            <a:ext cx="3685070" cy="3255264"/>
          </a:xfrm>
        </p:spPr>
        <p:txBody>
          <a:bodyPr vert="horz" lIns="91440" tIns="45720" rIns="91440" bIns="45720" rtlCol="0" anchor="b">
            <a:normAutofit/>
          </a:bodyPr>
          <a:lstStyle/>
          <a:p>
            <a:pPr algn="l"/>
            <a:r>
              <a:rPr lang="en-US" sz="3100" spc="-100"/>
              <a:t>The End</a:t>
            </a:r>
            <a:br>
              <a:rPr lang="en-US" sz="3100" spc="-100"/>
            </a:br>
            <a:br>
              <a:rPr lang="en-US" sz="3100" spc="-100"/>
            </a:br>
            <a:r>
              <a:rPr lang="en-US" sz="3100" spc="-100"/>
              <a:t>If you have any questions, please contact me at maya.pilin@ubc.ca</a:t>
            </a:r>
            <a:br>
              <a:rPr lang="en-US" sz="3100" spc="-100"/>
            </a:br>
            <a:endParaRPr lang="en-US" sz="3100" spc="-100"/>
          </a:p>
        </p:txBody>
      </p:sp>
      <p:sp>
        <p:nvSpPr>
          <p:cNvPr id="32" name="Rectangle 31">
            <a:extLst>
              <a:ext uri="{FF2B5EF4-FFF2-40B4-BE49-F238E27FC236}">
                <a16:creationId xmlns:a16="http://schemas.microsoft.com/office/drawing/2014/main" id="{025B886A-7ED1-4B77-819B-76ACBEFB0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22921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A210-4034-B644-8DF7-2CB55205E8D8}"/>
              </a:ext>
            </a:extLst>
          </p:cNvPr>
          <p:cNvSpPr>
            <a:spLocks noGrp="1"/>
          </p:cNvSpPr>
          <p:nvPr>
            <p:ph type="title"/>
          </p:nvPr>
        </p:nvSpPr>
        <p:spPr/>
        <p:txBody>
          <a:bodyPr/>
          <a:lstStyle/>
          <a:p>
            <a:r>
              <a:rPr lang="en-US" dirty="0"/>
              <a:t>Excel v. SPSS</a:t>
            </a:r>
          </a:p>
        </p:txBody>
      </p:sp>
      <p:sp>
        <p:nvSpPr>
          <p:cNvPr id="3" name="Content Placeholder 2">
            <a:extLst>
              <a:ext uri="{FF2B5EF4-FFF2-40B4-BE49-F238E27FC236}">
                <a16:creationId xmlns:a16="http://schemas.microsoft.com/office/drawing/2014/main" id="{C23986D7-660D-6A40-8353-DB9A57A6F661}"/>
              </a:ext>
            </a:extLst>
          </p:cNvPr>
          <p:cNvSpPr>
            <a:spLocks noGrp="1"/>
          </p:cNvSpPr>
          <p:nvPr>
            <p:ph idx="1"/>
          </p:nvPr>
        </p:nvSpPr>
        <p:spPr/>
        <p:txBody>
          <a:bodyPr>
            <a:normAutofit/>
          </a:bodyPr>
          <a:lstStyle/>
          <a:p>
            <a:r>
              <a:rPr lang="en-US" sz="2800" dirty="0"/>
              <a:t>Excel: </a:t>
            </a:r>
          </a:p>
          <a:p>
            <a:pPr lvl="1"/>
            <a:r>
              <a:rPr lang="en-US" sz="2400" dirty="0"/>
              <a:t>More difficult to learn</a:t>
            </a:r>
          </a:p>
          <a:p>
            <a:pPr lvl="1"/>
            <a:r>
              <a:rPr lang="en-US" sz="2400" dirty="0"/>
              <a:t>Not very well set-up for most types of statistical analyses</a:t>
            </a:r>
          </a:p>
          <a:p>
            <a:pPr lvl="1"/>
            <a:r>
              <a:rPr lang="en-US" sz="2400" dirty="0"/>
              <a:t>GREAT for organizing data</a:t>
            </a:r>
          </a:p>
          <a:p>
            <a:pPr lvl="1"/>
            <a:r>
              <a:rPr lang="en-US" sz="2400" dirty="0"/>
              <a:t>Requires some coding knowledge</a:t>
            </a:r>
          </a:p>
          <a:p>
            <a:r>
              <a:rPr lang="en-US" sz="2800" dirty="0"/>
              <a:t>SPSS</a:t>
            </a:r>
          </a:p>
          <a:p>
            <a:pPr lvl="1"/>
            <a:r>
              <a:rPr lang="en-US" sz="2400" dirty="0"/>
              <a:t>Easier to learn</a:t>
            </a:r>
          </a:p>
          <a:p>
            <a:pPr lvl="1"/>
            <a:r>
              <a:rPr lang="en-US" sz="2400" dirty="0"/>
              <a:t>Designed for statistical analyses</a:t>
            </a:r>
          </a:p>
          <a:p>
            <a:pPr lvl="1"/>
            <a:r>
              <a:rPr lang="en-US" sz="2400" dirty="0"/>
              <a:t>Does not have many data organization features</a:t>
            </a:r>
          </a:p>
          <a:p>
            <a:pPr lvl="1"/>
            <a:r>
              <a:rPr lang="en-US" sz="2400" dirty="0"/>
              <a:t>Does not require coding knowledge</a:t>
            </a:r>
          </a:p>
        </p:txBody>
      </p:sp>
    </p:spTree>
    <p:extLst>
      <p:ext uri="{BB962C8B-B14F-4D97-AF65-F5344CB8AC3E}">
        <p14:creationId xmlns:p14="http://schemas.microsoft.com/office/powerpoint/2010/main" val="985821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62DF2A-64D1-4AA9-BA42-8A4063EAD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D7C1373-63AF-4A75-909E-990E0535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2F4AD318-2FB6-4C6E-931E-58E404FA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1A118E35-1CBF-4863-8497-F4DF1A16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2" y="752748"/>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Freeform: Shape 14">
            <a:extLst>
              <a:ext uri="{FF2B5EF4-FFF2-40B4-BE49-F238E27FC236}">
                <a16:creationId xmlns:a16="http://schemas.microsoft.com/office/drawing/2014/main" id="{6E187274-5DC2-4BE0-AF99-925D6D973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7094" y="761999"/>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0C2A206-2F20-4C4C-B09D-1D26A2B366A1}"/>
              </a:ext>
            </a:extLst>
          </p:cNvPr>
          <p:cNvSpPr>
            <a:spLocks noGrp="1"/>
          </p:cNvSpPr>
          <p:nvPr>
            <p:ph type="title"/>
          </p:nvPr>
        </p:nvSpPr>
        <p:spPr>
          <a:xfrm>
            <a:off x="1069849" y="1298448"/>
            <a:ext cx="7056444" cy="3255264"/>
          </a:xfrm>
        </p:spPr>
        <p:txBody>
          <a:bodyPr vert="horz" lIns="91440" tIns="45720" rIns="91440" bIns="45720" rtlCol="0" anchor="b">
            <a:normAutofit/>
          </a:bodyPr>
          <a:lstStyle/>
          <a:p>
            <a:pPr algn="r"/>
            <a:r>
              <a:rPr lang="en-US" b="1" dirty="0">
                <a:solidFill>
                  <a:schemeClr val="accent1"/>
                </a:solidFill>
              </a:rPr>
              <a:t>Section 1: Vocabulary</a:t>
            </a:r>
            <a:br>
              <a:rPr lang="en-US" b="1" dirty="0">
                <a:solidFill>
                  <a:schemeClr val="accent1"/>
                </a:solidFill>
              </a:rPr>
            </a:br>
            <a:endParaRPr lang="en-US" b="1" dirty="0">
              <a:solidFill>
                <a:schemeClr val="accent1"/>
              </a:solidFill>
            </a:endParaRPr>
          </a:p>
        </p:txBody>
      </p:sp>
    </p:spTree>
    <p:extLst>
      <p:ext uri="{BB962C8B-B14F-4D97-AF65-F5344CB8AC3E}">
        <p14:creationId xmlns:p14="http://schemas.microsoft.com/office/powerpoint/2010/main" val="3263371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Graphical user interface, application, table&#10;&#10;Description automatically generated">
            <a:extLst>
              <a:ext uri="{FF2B5EF4-FFF2-40B4-BE49-F238E27FC236}">
                <a16:creationId xmlns:a16="http://schemas.microsoft.com/office/drawing/2014/main" id="{2C8D3806-D672-4B04-A709-22D0E069C527}"/>
              </a:ext>
            </a:extLst>
          </p:cNvPr>
          <p:cNvPicPr>
            <a:picLocks noGrp="1" noChangeAspect="1"/>
          </p:cNvPicPr>
          <p:nvPr>
            <p:ph idx="1"/>
          </p:nvPr>
        </p:nvPicPr>
        <p:blipFill rotWithShape="1">
          <a:blip r:embed="rId2"/>
          <a:srcRect r="9114" b="9091"/>
          <a:stretch/>
        </p:blipFill>
        <p:spPr>
          <a:xfrm>
            <a:off x="10980" y="-4572"/>
            <a:ext cx="12188932" cy="6858000"/>
          </a:xfrm>
          <a:prstGeom prst="rect">
            <a:avLst/>
          </a:prstGeom>
        </p:spPr>
      </p:pic>
      <p:sp>
        <p:nvSpPr>
          <p:cNvPr id="17" name="Rectangle 16">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C01019-3A68-438E-B1D9-AAD916CD9811}"/>
              </a:ext>
            </a:extLst>
          </p:cNvPr>
          <p:cNvSpPr>
            <a:spLocks noGrp="1"/>
          </p:cNvSpPr>
          <p:nvPr>
            <p:ph type="title"/>
          </p:nvPr>
        </p:nvSpPr>
        <p:spPr>
          <a:xfrm>
            <a:off x="478580" y="1475012"/>
            <a:ext cx="3685070" cy="645466"/>
          </a:xfrm>
        </p:spPr>
        <p:txBody>
          <a:bodyPr vert="horz" lIns="91440" tIns="45720" rIns="91440" bIns="45720" rtlCol="0" anchor="b">
            <a:normAutofit fontScale="90000"/>
          </a:bodyPr>
          <a:lstStyle/>
          <a:p>
            <a:r>
              <a:rPr lang="en-US" sz="4400" b="1" spc="-100" dirty="0"/>
              <a:t>SPSS</a:t>
            </a:r>
          </a:p>
        </p:txBody>
      </p:sp>
      <p:sp>
        <p:nvSpPr>
          <p:cNvPr id="4" name="Text Placeholder 3">
            <a:extLst>
              <a:ext uri="{FF2B5EF4-FFF2-40B4-BE49-F238E27FC236}">
                <a16:creationId xmlns:a16="http://schemas.microsoft.com/office/drawing/2014/main" id="{4B7CCEF8-B571-423C-9286-87089BD4246B}"/>
              </a:ext>
            </a:extLst>
          </p:cNvPr>
          <p:cNvSpPr>
            <a:spLocks noGrp="1"/>
          </p:cNvSpPr>
          <p:nvPr>
            <p:ph type="body" sz="half" idx="2"/>
          </p:nvPr>
        </p:nvSpPr>
        <p:spPr>
          <a:xfrm>
            <a:off x="478580" y="2237011"/>
            <a:ext cx="3685069" cy="3404371"/>
          </a:xfrm>
        </p:spPr>
        <p:txBody>
          <a:bodyPr vert="horz" lIns="91440" tIns="45720" rIns="91440" bIns="45720" rtlCol="0" anchor="t">
            <a:noAutofit/>
          </a:bodyPr>
          <a:lstStyle/>
          <a:p>
            <a:pPr>
              <a:lnSpc>
                <a:spcPct val="90000"/>
              </a:lnSpc>
            </a:pPr>
            <a:r>
              <a:rPr lang="en-US" sz="3600" dirty="0">
                <a:solidFill>
                  <a:schemeClr val="bg1"/>
                </a:solidFill>
                <a:latin typeface="+mj-lt"/>
              </a:rPr>
              <a:t>A program that allows you to analyze data via an easy-to-use point-and-click format.</a:t>
            </a:r>
          </a:p>
        </p:txBody>
      </p:sp>
      <p:sp>
        <p:nvSpPr>
          <p:cNvPr id="19" name="Rectangle 18">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07724336"/>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1269</TotalTime>
  <Words>2467</Words>
  <Application>Microsoft Macintosh PowerPoint</Application>
  <PresentationFormat>Widescreen</PresentationFormat>
  <Paragraphs>315</Paragraphs>
  <Slides>68</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Calibri</vt:lpstr>
      <vt:lpstr>Corbel</vt:lpstr>
      <vt:lpstr>Courier New</vt:lpstr>
      <vt:lpstr>Times New Roman</vt:lpstr>
      <vt:lpstr>Wingdings</vt:lpstr>
      <vt:lpstr>Wingdings 2</vt:lpstr>
      <vt:lpstr>Frame</vt:lpstr>
      <vt:lpstr>Introduction to SPSS</vt:lpstr>
      <vt:lpstr>Zoom Protocol</vt:lpstr>
      <vt:lpstr>PowerPoint Presentation</vt:lpstr>
      <vt:lpstr>Broad Learning Objective</vt:lpstr>
      <vt:lpstr>The Schedule</vt:lpstr>
      <vt:lpstr>QUESTION  Why are you learning how to use SPSS?</vt:lpstr>
      <vt:lpstr>Excel v. SPSS</vt:lpstr>
      <vt:lpstr>Section 1: Vocabulary </vt:lpstr>
      <vt:lpstr>SPSS</vt:lpstr>
      <vt:lpstr>Syntax</vt:lpstr>
      <vt:lpstr>Missing Value</vt:lpstr>
      <vt:lpstr>Value Label</vt:lpstr>
      <vt:lpstr>Variable</vt:lpstr>
      <vt:lpstr>Label</vt:lpstr>
      <vt:lpstr>Output </vt:lpstr>
      <vt:lpstr>Data</vt:lpstr>
      <vt:lpstr>Import</vt:lpstr>
      <vt:lpstr>Recode</vt:lpstr>
      <vt:lpstr>Compute</vt:lpstr>
      <vt:lpstr>Data View</vt:lpstr>
      <vt:lpstr>Variable View</vt:lpstr>
      <vt:lpstr>Data Types</vt:lpstr>
      <vt:lpstr>Nominal  Variable</vt:lpstr>
      <vt:lpstr>Ordinal Variable</vt:lpstr>
      <vt:lpstr>Scale Variable</vt:lpstr>
      <vt:lpstr>Section 2: Downloading SPSS </vt:lpstr>
      <vt:lpstr>Downloading SPSS</vt:lpstr>
      <vt:lpstr>PowerPoint Presentation</vt:lpstr>
      <vt:lpstr>Section 3: Importing &amp; sorting data; organizing variables </vt:lpstr>
      <vt:lpstr>Importing Data</vt:lpstr>
      <vt:lpstr>Importing Data</vt:lpstr>
      <vt:lpstr>Importing Data</vt:lpstr>
      <vt:lpstr>Sort Data</vt:lpstr>
      <vt:lpstr>Variable View Options</vt:lpstr>
      <vt:lpstr>Variable View Options</vt:lpstr>
      <vt:lpstr>EXERCISE</vt:lpstr>
      <vt:lpstr>Section 4: Transforming Data &amp; Using Descriptive Stats </vt:lpstr>
      <vt:lpstr>Why recode a variable? </vt:lpstr>
      <vt:lpstr>PowerPoint Presentation</vt:lpstr>
      <vt:lpstr>Recode into a Different Variable</vt:lpstr>
      <vt:lpstr>Recode into a Different Variable</vt:lpstr>
      <vt:lpstr>PowerPoint Presentation</vt:lpstr>
      <vt:lpstr>Recode into a Different Variable</vt:lpstr>
      <vt:lpstr>Recode into a Different Variable</vt:lpstr>
      <vt:lpstr>Recode into a Different Variable</vt:lpstr>
      <vt:lpstr>EXERCISE</vt:lpstr>
      <vt:lpstr>Descriptive Statistics </vt:lpstr>
      <vt:lpstr>QUESTION  Why would printing frequency tables be useful for you in the context of your analyses? </vt:lpstr>
      <vt:lpstr>Printing Descriptives</vt:lpstr>
      <vt:lpstr>EXERCISE</vt:lpstr>
      <vt:lpstr>Printing Frequencies</vt:lpstr>
      <vt:lpstr>EXERCISE</vt:lpstr>
      <vt:lpstr>Section 5: Visual Data Representation </vt:lpstr>
      <vt:lpstr>PowerPoint Presentation</vt:lpstr>
      <vt:lpstr>Making a Line Graph (Legacy Dialogs)</vt:lpstr>
      <vt:lpstr>Making a Line Graph (Legacy Dialogs)</vt:lpstr>
      <vt:lpstr>Making a Line Graph (Chart Builder)</vt:lpstr>
      <vt:lpstr>EXERCISE</vt:lpstr>
      <vt:lpstr>Section 6: Syntax &amp; Resources </vt:lpstr>
      <vt:lpstr>Syntax in SPSS</vt:lpstr>
      <vt:lpstr>QUESTION  Why would syntax be useful for you in the context of your analyses? </vt:lpstr>
      <vt:lpstr>Why use syntax?</vt:lpstr>
      <vt:lpstr>Writing Syntax</vt:lpstr>
      <vt:lpstr>Laerd</vt:lpstr>
      <vt:lpstr>Kent State Guides</vt:lpstr>
      <vt:lpstr>Discovering Statistics Using IBM SPSS</vt:lpstr>
      <vt:lpstr>SPSS for Dummies</vt:lpstr>
      <vt:lpstr>The End  If you have any questions, please contact me at maya.pilin@ubc.ca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SPSS</dc:title>
  <dc:creator>Maya Pilin</dc:creator>
  <cp:lastModifiedBy>Maya Pilin</cp:lastModifiedBy>
  <cp:revision>14</cp:revision>
  <dcterms:created xsi:type="dcterms:W3CDTF">2020-12-29T22:10:50Z</dcterms:created>
  <dcterms:modified xsi:type="dcterms:W3CDTF">2021-01-18T18:20:09Z</dcterms:modified>
</cp:coreProperties>
</file>